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104" y="-354"/>
      </p:cViewPr>
      <p:guideLst>
        <p:guide orient="horz" pos="1620"/>
        <p:guide orient="horz" pos="169"/>
        <p:guide orient="horz" pos="3072"/>
        <p:guide pos="2880"/>
        <p:guide pos="5556"/>
        <p:guide pos="204"/>
        <p:guide pos="3107"/>
        <p:guide pos="26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F1EBB-7297-499C-81F7-67A02D364425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FF05D-B291-4127-AE7F-DF5891AA2F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891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FF05D-B291-4127-AE7F-DF5891AA2F0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164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048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956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721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346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84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190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31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356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095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63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17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AA6E9-A0A1-486A-AFE7-CED9D4D2E02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6F8E1-83B7-483C-9A83-51B3085A93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29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33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6.png"/><Relationship Id="rId5" Type="http://schemas.openxmlformats.org/officeDocument/2006/relationships/image" Target="../media/image19.png"/><Relationship Id="rId10" Type="http://schemas.openxmlformats.org/officeDocument/2006/relationships/image" Target="../media/image25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651"/>
            <a:ext cx="7772400" cy="97393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Общие сведения о Солнце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8288" y="2283718"/>
            <a:ext cx="4158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того, чья могучая мысль поспевает за Солнцем, весь день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утро.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52320" y="3075806"/>
            <a:ext cx="1330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Генри Торо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30" y="1131590"/>
            <a:ext cx="3758022" cy="333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4938118" y="411510"/>
            <a:ext cx="40263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Корона Солнца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внешние слои атмосферы Солнца.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7" r="13992"/>
          <a:stretch/>
        </p:blipFill>
        <p:spPr>
          <a:xfrm>
            <a:off x="842020" y="282134"/>
            <a:ext cx="2862000" cy="2145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99" y="2717879"/>
            <a:ext cx="2861321" cy="21459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922901" y="1131590"/>
                <a:ext cx="4026370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Температура </a:t>
                </a:r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короны Солнца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составляет порядка </a:t>
                </a:r>
                <a14:m>
                  <m:oMath xmlns:m="http://schemas.openxmlformats.org/officeDocument/2006/math">
                    <m:r>
                      <a:rPr lang="ru-RU" sz="1700" b="0" i="1" smtClean="0"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ru-RU" sz="17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ru-RU" sz="170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ru-RU" sz="17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ru-RU" sz="17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 К</m:t>
                    </m:r>
                    <m:r>
                      <a:rPr lang="ru-RU" sz="17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2901" y="1131590"/>
                <a:ext cx="4026370" cy="615553"/>
              </a:xfrm>
              <a:prstGeom prst="rect">
                <a:avLst/>
              </a:prstGeom>
              <a:blipFill rotWithShape="1">
                <a:blip r:embed="rId5"/>
                <a:stretch>
                  <a:fillRect l="-1061" t="-1980" r="-1364" b="-138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938118" y="1925340"/>
            <a:ext cx="40263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Солнечная корона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представляет собой полностью ионизированную плазму.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2901" y="2732696"/>
            <a:ext cx="40263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Протуберанец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струя выброшенного из Солнца относительно холодного вещества, которое удерживается над поверхностью Солнца магнитным полем.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2901" y="3972421"/>
            <a:ext cx="40263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Существуют спокойные и эруптивные (взрывные) протуберанцы.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15" y="290063"/>
            <a:ext cx="3262087" cy="2173365"/>
          </a:xfrm>
          <a:prstGeom prst="rect">
            <a:avLst/>
          </a:prstGeom>
        </p:spPr>
      </p:pic>
      <p:pic>
        <p:nvPicPr>
          <p:cNvPr id="16" name="Рисунок 15"/>
          <p:cNvPicPr preferRelativeResize="0"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2"/>
          <a:stretch/>
        </p:blipFill>
        <p:spPr>
          <a:xfrm>
            <a:off x="641976" y="2701606"/>
            <a:ext cx="3262087" cy="217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5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358" y="0"/>
            <a:ext cx="9598859" cy="51435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4198550" y="2067694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800 км/с</a:t>
            </a:r>
            <a:endParaRPr lang="ru-RU" b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01524" y="2066400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500 км/с</a:t>
            </a:r>
            <a:endParaRPr lang="ru-RU" b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2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"/>
          <a:stretch/>
        </p:blipFill>
        <p:spPr>
          <a:xfrm>
            <a:off x="4572000" y="0"/>
            <a:ext cx="4572000" cy="28691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28954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17" y="2571750"/>
            <a:ext cx="4572584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51" y="2571750"/>
            <a:ext cx="4582051" cy="2592289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9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5816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22" y="979503"/>
            <a:ext cx="3980616" cy="3184493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01387" y="2715766"/>
                <a:ext cx="10246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solidFill>
                            <a:schemeClr val="bg1"/>
                          </a:solidFill>
                          <a:effectLst>
                            <a:glow rad="228600">
                              <a:schemeClr val="accent5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~0,5 Тл</m:t>
                      </m:r>
                    </m:oMath>
                  </m:oMathPara>
                </a14:m>
                <a:endParaRPr lang="ru-RU" dirty="0">
                  <a:solidFill>
                    <a:schemeClr val="bg1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87" y="2715766"/>
                <a:ext cx="1024639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1190" t="-31148" r="-15476" b="-491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Группа 26"/>
          <p:cNvGrpSpPr/>
          <p:nvPr/>
        </p:nvGrpSpPr>
        <p:grpSpPr>
          <a:xfrm>
            <a:off x="4499992" y="691472"/>
            <a:ext cx="4431339" cy="3752486"/>
            <a:chOff x="4499992" y="979504"/>
            <a:chExt cx="4431339" cy="3752486"/>
          </a:xfrm>
        </p:grpSpPr>
        <p:cxnSp>
          <p:nvCxnSpPr>
            <p:cNvPr id="10" name="Прямая со стрелкой 9"/>
            <p:cNvCxnSpPr/>
            <p:nvPr/>
          </p:nvCxnSpPr>
          <p:spPr>
            <a:xfrm flipV="1">
              <a:off x="4869324" y="979504"/>
              <a:ext cx="0" cy="30324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4869324" y="4011910"/>
              <a:ext cx="406200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16200000">
              <a:off x="3981581" y="2311041"/>
              <a:ext cx="14061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Число пятен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36900" y="4362658"/>
              <a:ext cx="6787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Годы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4928736" y="1659405"/>
              <a:ext cx="1296144" cy="2352505"/>
            </a:xfrm>
            <a:custGeom>
              <a:avLst/>
              <a:gdLst>
                <a:gd name="connsiteX0" fmla="*/ 0 w 3208867"/>
                <a:gd name="connsiteY0" fmla="*/ 2345269 h 2352505"/>
                <a:gd name="connsiteX1" fmla="*/ 67734 w 3208867"/>
                <a:gd name="connsiteY1" fmla="*/ 1667936 h 2352505"/>
                <a:gd name="connsiteX2" fmla="*/ 254000 w 3208867"/>
                <a:gd name="connsiteY2" fmla="*/ 1498602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2505"/>
                <a:gd name="connsiteX1" fmla="*/ 67734 w 3208867"/>
                <a:gd name="connsiteY1" fmla="*/ 1667936 h 2352505"/>
                <a:gd name="connsiteX2" fmla="*/ 295923 w 3208867"/>
                <a:gd name="connsiteY2" fmla="*/ 1634069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2505"/>
                <a:gd name="connsiteX1" fmla="*/ 67735 w 3208867"/>
                <a:gd name="connsiteY1" fmla="*/ 1803403 h 2352505"/>
                <a:gd name="connsiteX2" fmla="*/ 295923 w 3208867"/>
                <a:gd name="connsiteY2" fmla="*/ 1634069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2505"/>
                <a:gd name="connsiteX1" fmla="*/ 67735 w 3208867"/>
                <a:gd name="connsiteY1" fmla="*/ 1803403 h 2352505"/>
                <a:gd name="connsiteX2" fmla="*/ 295923 w 3208867"/>
                <a:gd name="connsiteY2" fmla="*/ 1752603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08867" h="2352505">
                  <a:moveTo>
                    <a:pt x="0" y="2345269"/>
                  </a:moveTo>
                  <a:cubicBezTo>
                    <a:pt x="12700" y="2077158"/>
                    <a:pt x="18414" y="1902181"/>
                    <a:pt x="67735" y="1803403"/>
                  </a:cubicBezTo>
                  <a:cubicBezTo>
                    <a:pt x="117056" y="1704625"/>
                    <a:pt x="240890" y="1662292"/>
                    <a:pt x="295923" y="1752603"/>
                  </a:cubicBezTo>
                  <a:cubicBezTo>
                    <a:pt x="350956" y="1842914"/>
                    <a:pt x="354121" y="2342447"/>
                    <a:pt x="397934" y="2345269"/>
                  </a:cubicBezTo>
                  <a:cubicBezTo>
                    <a:pt x="441747" y="2348091"/>
                    <a:pt x="510822" y="1861258"/>
                    <a:pt x="558800" y="1769536"/>
                  </a:cubicBezTo>
                  <a:cubicBezTo>
                    <a:pt x="606778" y="1677814"/>
                    <a:pt x="644878" y="1701803"/>
                    <a:pt x="685800" y="1794936"/>
                  </a:cubicBezTo>
                  <a:cubicBezTo>
                    <a:pt x="726722" y="1888069"/>
                    <a:pt x="746478" y="2477914"/>
                    <a:pt x="804334" y="2328336"/>
                  </a:cubicBezTo>
                  <a:cubicBezTo>
                    <a:pt x="862190" y="2178758"/>
                    <a:pt x="980723" y="897469"/>
                    <a:pt x="1032934" y="897469"/>
                  </a:cubicBezTo>
                  <a:cubicBezTo>
                    <a:pt x="1085145" y="897469"/>
                    <a:pt x="1059745" y="2391836"/>
                    <a:pt x="1117600" y="2328336"/>
                  </a:cubicBezTo>
                  <a:cubicBezTo>
                    <a:pt x="1175455" y="2264836"/>
                    <a:pt x="1322212" y="519291"/>
                    <a:pt x="1380067" y="516469"/>
                  </a:cubicBezTo>
                  <a:cubicBezTo>
                    <a:pt x="1437922" y="513647"/>
                    <a:pt x="1411112" y="2284591"/>
                    <a:pt x="1464734" y="2311402"/>
                  </a:cubicBezTo>
                  <a:cubicBezTo>
                    <a:pt x="1518356" y="2338213"/>
                    <a:pt x="1643945" y="674514"/>
                    <a:pt x="1701800" y="677336"/>
                  </a:cubicBezTo>
                  <a:cubicBezTo>
                    <a:pt x="1759655" y="680158"/>
                    <a:pt x="1766711" y="2232381"/>
                    <a:pt x="1811867" y="2328336"/>
                  </a:cubicBezTo>
                  <a:cubicBezTo>
                    <a:pt x="1857023" y="2424291"/>
                    <a:pt x="1930401" y="1257302"/>
                    <a:pt x="1972734" y="1253069"/>
                  </a:cubicBezTo>
                  <a:cubicBezTo>
                    <a:pt x="2015067" y="1248836"/>
                    <a:pt x="2026356" y="2298703"/>
                    <a:pt x="2065867" y="2302936"/>
                  </a:cubicBezTo>
                  <a:cubicBezTo>
                    <a:pt x="2105378" y="2307169"/>
                    <a:pt x="2159000" y="1277058"/>
                    <a:pt x="2209800" y="1278469"/>
                  </a:cubicBezTo>
                  <a:cubicBezTo>
                    <a:pt x="2260600" y="1279880"/>
                    <a:pt x="2305756" y="2524480"/>
                    <a:pt x="2370667" y="2311402"/>
                  </a:cubicBezTo>
                  <a:cubicBezTo>
                    <a:pt x="2435578" y="2098324"/>
                    <a:pt x="2532945" y="-2820"/>
                    <a:pt x="2599267" y="2"/>
                  </a:cubicBezTo>
                  <a:cubicBezTo>
                    <a:pt x="2665589" y="2824"/>
                    <a:pt x="2716389" y="2201336"/>
                    <a:pt x="2768600" y="2328336"/>
                  </a:cubicBezTo>
                  <a:cubicBezTo>
                    <a:pt x="2820811" y="2455336"/>
                    <a:pt x="2867378" y="764824"/>
                    <a:pt x="2912534" y="762002"/>
                  </a:cubicBezTo>
                  <a:cubicBezTo>
                    <a:pt x="2957690" y="759180"/>
                    <a:pt x="3001434" y="2154769"/>
                    <a:pt x="3039534" y="2311402"/>
                  </a:cubicBezTo>
                  <a:cubicBezTo>
                    <a:pt x="3077634" y="2468035"/>
                    <a:pt x="3112912" y="1707446"/>
                    <a:pt x="3141134" y="1701802"/>
                  </a:cubicBezTo>
                  <a:cubicBezTo>
                    <a:pt x="3169356" y="1696158"/>
                    <a:pt x="3189111" y="1986847"/>
                    <a:pt x="3208867" y="2277536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6237153" y="1735605"/>
              <a:ext cx="1296144" cy="2294940"/>
            </a:xfrm>
            <a:custGeom>
              <a:avLst/>
              <a:gdLst>
                <a:gd name="connsiteX0" fmla="*/ 0 w 3208867"/>
                <a:gd name="connsiteY0" fmla="*/ 2345269 h 2352505"/>
                <a:gd name="connsiteX1" fmla="*/ 67734 w 3208867"/>
                <a:gd name="connsiteY1" fmla="*/ 1667936 h 2352505"/>
                <a:gd name="connsiteX2" fmla="*/ 254000 w 3208867"/>
                <a:gd name="connsiteY2" fmla="*/ 1498602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2505"/>
                <a:gd name="connsiteX1" fmla="*/ 67734 w 3208867"/>
                <a:gd name="connsiteY1" fmla="*/ 1667936 h 2352505"/>
                <a:gd name="connsiteX2" fmla="*/ 253999 w 3208867"/>
                <a:gd name="connsiteY2" fmla="*/ 1710268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2505"/>
                <a:gd name="connsiteX1" fmla="*/ 110857 w 3208867"/>
                <a:gd name="connsiteY1" fmla="*/ 1718736 h 2352505"/>
                <a:gd name="connsiteX2" fmla="*/ 253999 w 3208867"/>
                <a:gd name="connsiteY2" fmla="*/ 1710268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3938"/>
                <a:gd name="connsiteX1" fmla="*/ 110857 w 3208867"/>
                <a:gd name="connsiteY1" fmla="*/ 1718736 h 2353938"/>
                <a:gd name="connsiteX2" fmla="*/ 253999 w 3208867"/>
                <a:gd name="connsiteY2" fmla="*/ 1710268 h 2353938"/>
                <a:gd name="connsiteX3" fmla="*/ 397934 w 3208867"/>
                <a:gd name="connsiteY3" fmla="*/ 2345269 h 2353938"/>
                <a:gd name="connsiteX4" fmla="*/ 515677 w 3208867"/>
                <a:gd name="connsiteY4" fmla="*/ 1524003 h 2353938"/>
                <a:gd name="connsiteX5" fmla="*/ 685800 w 3208867"/>
                <a:gd name="connsiteY5" fmla="*/ 1794936 h 2353938"/>
                <a:gd name="connsiteX6" fmla="*/ 804334 w 3208867"/>
                <a:gd name="connsiteY6" fmla="*/ 2328336 h 2353938"/>
                <a:gd name="connsiteX7" fmla="*/ 1032934 w 3208867"/>
                <a:gd name="connsiteY7" fmla="*/ 897469 h 2353938"/>
                <a:gd name="connsiteX8" fmla="*/ 1117600 w 3208867"/>
                <a:gd name="connsiteY8" fmla="*/ 2328336 h 2353938"/>
                <a:gd name="connsiteX9" fmla="*/ 1380067 w 3208867"/>
                <a:gd name="connsiteY9" fmla="*/ 516469 h 2353938"/>
                <a:gd name="connsiteX10" fmla="*/ 1464734 w 3208867"/>
                <a:gd name="connsiteY10" fmla="*/ 2311402 h 2353938"/>
                <a:gd name="connsiteX11" fmla="*/ 1701800 w 3208867"/>
                <a:gd name="connsiteY11" fmla="*/ 677336 h 2353938"/>
                <a:gd name="connsiteX12" fmla="*/ 1811867 w 3208867"/>
                <a:gd name="connsiteY12" fmla="*/ 2328336 h 2353938"/>
                <a:gd name="connsiteX13" fmla="*/ 1972734 w 3208867"/>
                <a:gd name="connsiteY13" fmla="*/ 1253069 h 2353938"/>
                <a:gd name="connsiteX14" fmla="*/ 2065867 w 3208867"/>
                <a:gd name="connsiteY14" fmla="*/ 2302936 h 2353938"/>
                <a:gd name="connsiteX15" fmla="*/ 2209800 w 3208867"/>
                <a:gd name="connsiteY15" fmla="*/ 1278469 h 2353938"/>
                <a:gd name="connsiteX16" fmla="*/ 2370667 w 3208867"/>
                <a:gd name="connsiteY16" fmla="*/ 2311402 h 2353938"/>
                <a:gd name="connsiteX17" fmla="*/ 2599267 w 3208867"/>
                <a:gd name="connsiteY17" fmla="*/ 2 h 2353938"/>
                <a:gd name="connsiteX18" fmla="*/ 2768600 w 3208867"/>
                <a:gd name="connsiteY18" fmla="*/ 2328336 h 2353938"/>
                <a:gd name="connsiteX19" fmla="*/ 2912534 w 3208867"/>
                <a:gd name="connsiteY19" fmla="*/ 762002 h 2353938"/>
                <a:gd name="connsiteX20" fmla="*/ 3039534 w 3208867"/>
                <a:gd name="connsiteY20" fmla="*/ 2311402 h 2353938"/>
                <a:gd name="connsiteX21" fmla="*/ 3141134 w 3208867"/>
                <a:gd name="connsiteY21" fmla="*/ 1701802 h 2353938"/>
                <a:gd name="connsiteX22" fmla="*/ 3208867 w 3208867"/>
                <a:gd name="connsiteY22" fmla="*/ 2277536 h 2353938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380067 w 3208867"/>
                <a:gd name="connsiteY9" fmla="*/ 516469 h 2371139"/>
                <a:gd name="connsiteX10" fmla="*/ 1464734 w 3208867"/>
                <a:gd name="connsiteY10" fmla="*/ 2311402 h 2371139"/>
                <a:gd name="connsiteX11" fmla="*/ 1701800 w 3208867"/>
                <a:gd name="connsiteY11" fmla="*/ 677336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250700 w 3208867"/>
                <a:gd name="connsiteY9" fmla="*/ 762002 h 2371139"/>
                <a:gd name="connsiteX10" fmla="*/ 1464734 w 3208867"/>
                <a:gd name="connsiteY10" fmla="*/ 2311402 h 2371139"/>
                <a:gd name="connsiteX11" fmla="*/ 1701800 w 3208867"/>
                <a:gd name="connsiteY11" fmla="*/ 677336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250700 w 3208867"/>
                <a:gd name="connsiteY9" fmla="*/ 762002 h 2371139"/>
                <a:gd name="connsiteX10" fmla="*/ 1464734 w 3208867"/>
                <a:gd name="connsiteY10" fmla="*/ 2311402 h 2371139"/>
                <a:gd name="connsiteX11" fmla="*/ 1701800 w 3208867"/>
                <a:gd name="connsiteY11" fmla="*/ 838203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701800 w 3208867"/>
                <a:gd name="connsiteY11" fmla="*/ 838203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586807 w 3208867"/>
                <a:gd name="connsiteY11" fmla="*/ 1303870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687425 w 3208867"/>
                <a:gd name="connsiteY11" fmla="*/ 1303870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687425 w 3208867"/>
                <a:gd name="connsiteY11" fmla="*/ 1303870 h 2371139"/>
                <a:gd name="connsiteX12" fmla="*/ 1811867 w 3208867"/>
                <a:gd name="connsiteY12" fmla="*/ 2328336 h 2371139"/>
                <a:gd name="connsiteX13" fmla="*/ 1943984 w 3208867"/>
                <a:gd name="connsiteY13" fmla="*/ 1413935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687425 w 3208867"/>
                <a:gd name="connsiteY11" fmla="*/ 1303870 h 2371139"/>
                <a:gd name="connsiteX12" fmla="*/ 1811867 w 3208867"/>
                <a:gd name="connsiteY12" fmla="*/ 2328336 h 2371139"/>
                <a:gd name="connsiteX13" fmla="*/ 1943984 w 3208867"/>
                <a:gd name="connsiteY13" fmla="*/ 1413935 h 2371139"/>
                <a:gd name="connsiteX14" fmla="*/ 2065867 w 3208867"/>
                <a:gd name="connsiteY14" fmla="*/ 2302936 h 2371139"/>
                <a:gd name="connsiteX15" fmla="*/ 2224175 w 3208867"/>
                <a:gd name="connsiteY15" fmla="*/ 296335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269070 h 2294940"/>
                <a:gd name="connsiteX1" fmla="*/ 110857 w 3208867"/>
                <a:gd name="connsiteY1" fmla="*/ 1642537 h 2294940"/>
                <a:gd name="connsiteX2" fmla="*/ 253999 w 3208867"/>
                <a:gd name="connsiteY2" fmla="*/ 1634069 h 2294940"/>
                <a:gd name="connsiteX3" fmla="*/ 397934 w 3208867"/>
                <a:gd name="connsiteY3" fmla="*/ 2269070 h 2294940"/>
                <a:gd name="connsiteX4" fmla="*/ 515677 w 3208867"/>
                <a:gd name="connsiteY4" fmla="*/ 1447804 h 2294940"/>
                <a:gd name="connsiteX5" fmla="*/ 685800 w 3208867"/>
                <a:gd name="connsiteY5" fmla="*/ 1718737 h 2294940"/>
                <a:gd name="connsiteX6" fmla="*/ 804334 w 3208867"/>
                <a:gd name="connsiteY6" fmla="*/ 2252137 h 2294940"/>
                <a:gd name="connsiteX7" fmla="*/ 932313 w 3208867"/>
                <a:gd name="connsiteY7" fmla="*/ 474136 h 2294940"/>
                <a:gd name="connsiteX8" fmla="*/ 1117600 w 3208867"/>
                <a:gd name="connsiteY8" fmla="*/ 2252137 h 2294940"/>
                <a:gd name="connsiteX9" fmla="*/ 1193202 w 3208867"/>
                <a:gd name="connsiteY9" fmla="*/ 296337 h 2294940"/>
                <a:gd name="connsiteX10" fmla="*/ 1464734 w 3208867"/>
                <a:gd name="connsiteY10" fmla="*/ 2235203 h 2294940"/>
                <a:gd name="connsiteX11" fmla="*/ 1687425 w 3208867"/>
                <a:gd name="connsiteY11" fmla="*/ 1227671 h 2294940"/>
                <a:gd name="connsiteX12" fmla="*/ 1811867 w 3208867"/>
                <a:gd name="connsiteY12" fmla="*/ 2252137 h 2294940"/>
                <a:gd name="connsiteX13" fmla="*/ 1943984 w 3208867"/>
                <a:gd name="connsiteY13" fmla="*/ 1337736 h 2294940"/>
                <a:gd name="connsiteX14" fmla="*/ 2065867 w 3208867"/>
                <a:gd name="connsiteY14" fmla="*/ 2226737 h 2294940"/>
                <a:gd name="connsiteX15" fmla="*/ 2224175 w 3208867"/>
                <a:gd name="connsiteY15" fmla="*/ 220136 h 2294940"/>
                <a:gd name="connsiteX16" fmla="*/ 2370667 w 3208867"/>
                <a:gd name="connsiteY16" fmla="*/ 2235203 h 2294940"/>
                <a:gd name="connsiteX17" fmla="*/ 2656765 w 3208867"/>
                <a:gd name="connsiteY17" fmla="*/ 3 h 2294940"/>
                <a:gd name="connsiteX18" fmla="*/ 2768600 w 3208867"/>
                <a:gd name="connsiteY18" fmla="*/ 2252137 h 2294940"/>
                <a:gd name="connsiteX19" fmla="*/ 2912534 w 3208867"/>
                <a:gd name="connsiteY19" fmla="*/ 685803 h 2294940"/>
                <a:gd name="connsiteX20" fmla="*/ 3039534 w 3208867"/>
                <a:gd name="connsiteY20" fmla="*/ 2235203 h 2294940"/>
                <a:gd name="connsiteX21" fmla="*/ 3141134 w 3208867"/>
                <a:gd name="connsiteY21" fmla="*/ 1625603 h 2294940"/>
                <a:gd name="connsiteX22" fmla="*/ 3208867 w 3208867"/>
                <a:gd name="connsiteY22" fmla="*/ 2201337 h 2294940"/>
                <a:gd name="connsiteX0" fmla="*/ 0 w 3208867"/>
                <a:gd name="connsiteY0" fmla="*/ 2269070 h 2294940"/>
                <a:gd name="connsiteX1" fmla="*/ 110857 w 3208867"/>
                <a:gd name="connsiteY1" fmla="*/ 1642537 h 2294940"/>
                <a:gd name="connsiteX2" fmla="*/ 253999 w 3208867"/>
                <a:gd name="connsiteY2" fmla="*/ 1634069 h 2294940"/>
                <a:gd name="connsiteX3" fmla="*/ 397934 w 3208867"/>
                <a:gd name="connsiteY3" fmla="*/ 2269070 h 2294940"/>
                <a:gd name="connsiteX4" fmla="*/ 515677 w 3208867"/>
                <a:gd name="connsiteY4" fmla="*/ 1447804 h 2294940"/>
                <a:gd name="connsiteX5" fmla="*/ 685800 w 3208867"/>
                <a:gd name="connsiteY5" fmla="*/ 1718737 h 2294940"/>
                <a:gd name="connsiteX6" fmla="*/ 804334 w 3208867"/>
                <a:gd name="connsiteY6" fmla="*/ 2252137 h 2294940"/>
                <a:gd name="connsiteX7" fmla="*/ 932313 w 3208867"/>
                <a:gd name="connsiteY7" fmla="*/ 474136 h 2294940"/>
                <a:gd name="connsiteX8" fmla="*/ 1117600 w 3208867"/>
                <a:gd name="connsiteY8" fmla="*/ 2252137 h 2294940"/>
                <a:gd name="connsiteX9" fmla="*/ 1193202 w 3208867"/>
                <a:gd name="connsiteY9" fmla="*/ 296337 h 2294940"/>
                <a:gd name="connsiteX10" fmla="*/ 1464734 w 3208867"/>
                <a:gd name="connsiteY10" fmla="*/ 2235203 h 2294940"/>
                <a:gd name="connsiteX11" fmla="*/ 1687425 w 3208867"/>
                <a:gd name="connsiteY11" fmla="*/ 1227671 h 2294940"/>
                <a:gd name="connsiteX12" fmla="*/ 1811867 w 3208867"/>
                <a:gd name="connsiteY12" fmla="*/ 2252137 h 2294940"/>
                <a:gd name="connsiteX13" fmla="*/ 1943984 w 3208867"/>
                <a:gd name="connsiteY13" fmla="*/ 1337736 h 2294940"/>
                <a:gd name="connsiteX14" fmla="*/ 2065867 w 3208867"/>
                <a:gd name="connsiteY14" fmla="*/ 2226737 h 2294940"/>
                <a:gd name="connsiteX15" fmla="*/ 2224175 w 3208867"/>
                <a:gd name="connsiteY15" fmla="*/ 220136 h 2294940"/>
                <a:gd name="connsiteX16" fmla="*/ 2370667 w 3208867"/>
                <a:gd name="connsiteY16" fmla="*/ 2235203 h 2294940"/>
                <a:gd name="connsiteX17" fmla="*/ 2656765 w 3208867"/>
                <a:gd name="connsiteY17" fmla="*/ 3 h 2294940"/>
                <a:gd name="connsiteX18" fmla="*/ 2768600 w 3208867"/>
                <a:gd name="connsiteY18" fmla="*/ 2252137 h 2294940"/>
                <a:gd name="connsiteX19" fmla="*/ 2955657 w 3208867"/>
                <a:gd name="connsiteY19" fmla="*/ 1388537 h 2294940"/>
                <a:gd name="connsiteX20" fmla="*/ 3039534 w 3208867"/>
                <a:gd name="connsiteY20" fmla="*/ 2235203 h 2294940"/>
                <a:gd name="connsiteX21" fmla="*/ 3141134 w 3208867"/>
                <a:gd name="connsiteY21" fmla="*/ 1625603 h 2294940"/>
                <a:gd name="connsiteX22" fmla="*/ 3208867 w 3208867"/>
                <a:gd name="connsiteY22" fmla="*/ 2201337 h 2294940"/>
                <a:gd name="connsiteX0" fmla="*/ 0 w 3208867"/>
                <a:gd name="connsiteY0" fmla="*/ 2269070 h 2294940"/>
                <a:gd name="connsiteX1" fmla="*/ 110857 w 3208867"/>
                <a:gd name="connsiteY1" fmla="*/ 1642537 h 2294940"/>
                <a:gd name="connsiteX2" fmla="*/ 253999 w 3208867"/>
                <a:gd name="connsiteY2" fmla="*/ 1634069 h 2294940"/>
                <a:gd name="connsiteX3" fmla="*/ 397934 w 3208867"/>
                <a:gd name="connsiteY3" fmla="*/ 2269070 h 2294940"/>
                <a:gd name="connsiteX4" fmla="*/ 515677 w 3208867"/>
                <a:gd name="connsiteY4" fmla="*/ 1447804 h 2294940"/>
                <a:gd name="connsiteX5" fmla="*/ 685800 w 3208867"/>
                <a:gd name="connsiteY5" fmla="*/ 1718737 h 2294940"/>
                <a:gd name="connsiteX6" fmla="*/ 804334 w 3208867"/>
                <a:gd name="connsiteY6" fmla="*/ 2252137 h 2294940"/>
                <a:gd name="connsiteX7" fmla="*/ 932313 w 3208867"/>
                <a:gd name="connsiteY7" fmla="*/ 474136 h 2294940"/>
                <a:gd name="connsiteX8" fmla="*/ 1117600 w 3208867"/>
                <a:gd name="connsiteY8" fmla="*/ 2252137 h 2294940"/>
                <a:gd name="connsiteX9" fmla="*/ 1193202 w 3208867"/>
                <a:gd name="connsiteY9" fmla="*/ 296337 h 2294940"/>
                <a:gd name="connsiteX10" fmla="*/ 1464734 w 3208867"/>
                <a:gd name="connsiteY10" fmla="*/ 2235203 h 2294940"/>
                <a:gd name="connsiteX11" fmla="*/ 1687425 w 3208867"/>
                <a:gd name="connsiteY11" fmla="*/ 1227671 h 2294940"/>
                <a:gd name="connsiteX12" fmla="*/ 1811867 w 3208867"/>
                <a:gd name="connsiteY12" fmla="*/ 2252137 h 2294940"/>
                <a:gd name="connsiteX13" fmla="*/ 1943984 w 3208867"/>
                <a:gd name="connsiteY13" fmla="*/ 1337736 h 2294940"/>
                <a:gd name="connsiteX14" fmla="*/ 2065867 w 3208867"/>
                <a:gd name="connsiteY14" fmla="*/ 2226737 h 2294940"/>
                <a:gd name="connsiteX15" fmla="*/ 2224175 w 3208867"/>
                <a:gd name="connsiteY15" fmla="*/ 220136 h 2294940"/>
                <a:gd name="connsiteX16" fmla="*/ 2370667 w 3208867"/>
                <a:gd name="connsiteY16" fmla="*/ 2235203 h 2294940"/>
                <a:gd name="connsiteX17" fmla="*/ 2656765 w 3208867"/>
                <a:gd name="connsiteY17" fmla="*/ 3 h 2294940"/>
                <a:gd name="connsiteX18" fmla="*/ 2768600 w 3208867"/>
                <a:gd name="connsiteY18" fmla="*/ 2252137 h 2294940"/>
                <a:gd name="connsiteX19" fmla="*/ 2955657 w 3208867"/>
                <a:gd name="connsiteY19" fmla="*/ 1388537 h 2294940"/>
                <a:gd name="connsiteX20" fmla="*/ 3039534 w 3208867"/>
                <a:gd name="connsiteY20" fmla="*/ 2235203 h 2294940"/>
                <a:gd name="connsiteX21" fmla="*/ 3141134 w 3208867"/>
                <a:gd name="connsiteY21" fmla="*/ 1456269 h 2294940"/>
                <a:gd name="connsiteX22" fmla="*/ 3208867 w 3208867"/>
                <a:gd name="connsiteY22" fmla="*/ 2201337 h 229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08867" h="2294940">
                  <a:moveTo>
                    <a:pt x="0" y="2269070"/>
                  </a:moveTo>
                  <a:cubicBezTo>
                    <a:pt x="12700" y="2000959"/>
                    <a:pt x="68524" y="1748370"/>
                    <a:pt x="110857" y="1642537"/>
                  </a:cubicBezTo>
                  <a:cubicBezTo>
                    <a:pt x="153190" y="1536704"/>
                    <a:pt x="206153" y="1529647"/>
                    <a:pt x="253999" y="1634069"/>
                  </a:cubicBezTo>
                  <a:cubicBezTo>
                    <a:pt x="301845" y="1738491"/>
                    <a:pt x="354321" y="2300114"/>
                    <a:pt x="397934" y="2269070"/>
                  </a:cubicBezTo>
                  <a:cubicBezTo>
                    <a:pt x="441547" y="2238026"/>
                    <a:pt x="467699" y="1539526"/>
                    <a:pt x="515677" y="1447804"/>
                  </a:cubicBezTo>
                  <a:cubicBezTo>
                    <a:pt x="563655" y="1356082"/>
                    <a:pt x="637691" y="1584682"/>
                    <a:pt x="685800" y="1718737"/>
                  </a:cubicBezTo>
                  <a:cubicBezTo>
                    <a:pt x="733910" y="1852793"/>
                    <a:pt x="763249" y="2459570"/>
                    <a:pt x="804334" y="2252137"/>
                  </a:cubicBezTo>
                  <a:cubicBezTo>
                    <a:pt x="845419" y="2044704"/>
                    <a:pt x="880102" y="474136"/>
                    <a:pt x="932313" y="474136"/>
                  </a:cubicBezTo>
                  <a:cubicBezTo>
                    <a:pt x="984524" y="474136"/>
                    <a:pt x="1074118" y="2281770"/>
                    <a:pt x="1117600" y="2252137"/>
                  </a:cubicBezTo>
                  <a:cubicBezTo>
                    <a:pt x="1161082" y="2222504"/>
                    <a:pt x="1135347" y="299159"/>
                    <a:pt x="1193202" y="296337"/>
                  </a:cubicBezTo>
                  <a:cubicBezTo>
                    <a:pt x="1251057" y="293515"/>
                    <a:pt x="1382363" y="2079981"/>
                    <a:pt x="1464734" y="2235203"/>
                  </a:cubicBezTo>
                  <a:cubicBezTo>
                    <a:pt x="1547105" y="2390425"/>
                    <a:pt x="1629570" y="1224849"/>
                    <a:pt x="1687425" y="1227671"/>
                  </a:cubicBezTo>
                  <a:cubicBezTo>
                    <a:pt x="1745280" y="1230493"/>
                    <a:pt x="1769107" y="2233793"/>
                    <a:pt x="1811867" y="2252137"/>
                  </a:cubicBezTo>
                  <a:cubicBezTo>
                    <a:pt x="1854627" y="2270481"/>
                    <a:pt x="1901651" y="1341969"/>
                    <a:pt x="1943984" y="1337736"/>
                  </a:cubicBezTo>
                  <a:cubicBezTo>
                    <a:pt x="1986317" y="1333503"/>
                    <a:pt x="2019169" y="2413004"/>
                    <a:pt x="2065867" y="2226737"/>
                  </a:cubicBezTo>
                  <a:cubicBezTo>
                    <a:pt x="2112565" y="2040470"/>
                    <a:pt x="2173375" y="218725"/>
                    <a:pt x="2224175" y="220136"/>
                  </a:cubicBezTo>
                  <a:cubicBezTo>
                    <a:pt x="2274975" y="221547"/>
                    <a:pt x="2298569" y="2271892"/>
                    <a:pt x="2370667" y="2235203"/>
                  </a:cubicBezTo>
                  <a:cubicBezTo>
                    <a:pt x="2442765" y="2198514"/>
                    <a:pt x="2590443" y="-2819"/>
                    <a:pt x="2656765" y="3"/>
                  </a:cubicBezTo>
                  <a:cubicBezTo>
                    <a:pt x="2723087" y="2825"/>
                    <a:pt x="2718785" y="2020715"/>
                    <a:pt x="2768600" y="2252137"/>
                  </a:cubicBezTo>
                  <a:cubicBezTo>
                    <a:pt x="2818415" y="2483559"/>
                    <a:pt x="2910501" y="1391359"/>
                    <a:pt x="2955657" y="1388537"/>
                  </a:cubicBezTo>
                  <a:cubicBezTo>
                    <a:pt x="3000813" y="1385715"/>
                    <a:pt x="3008621" y="2223914"/>
                    <a:pt x="3039534" y="2235203"/>
                  </a:cubicBezTo>
                  <a:cubicBezTo>
                    <a:pt x="3070447" y="2246492"/>
                    <a:pt x="3112912" y="1461913"/>
                    <a:pt x="3141134" y="1456269"/>
                  </a:cubicBezTo>
                  <a:cubicBezTo>
                    <a:pt x="3169356" y="1450625"/>
                    <a:pt x="3189111" y="1910648"/>
                    <a:pt x="3208867" y="2201337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7533297" y="1292095"/>
              <a:ext cx="1227746" cy="2692991"/>
            </a:xfrm>
            <a:custGeom>
              <a:avLst/>
              <a:gdLst>
                <a:gd name="connsiteX0" fmla="*/ 0 w 3208867"/>
                <a:gd name="connsiteY0" fmla="*/ 2345269 h 2352505"/>
                <a:gd name="connsiteX1" fmla="*/ 67734 w 3208867"/>
                <a:gd name="connsiteY1" fmla="*/ 1667936 h 2352505"/>
                <a:gd name="connsiteX2" fmla="*/ 254000 w 3208867"/>
                <a:gd name="connsiteY2" fmla="*/ 1498602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2505"/>
                <a:gd name="connsiteX1" fmla="*/ 67734 w 3208867"/>
                <a:gd name="connsiteY1" fmla="*/ 1667936 h 2352505"/>
                <a:gd name="connsiteX2" fmla="*/ 253999 w 3208867"/>
                <a:gd name="connsiteY2" fmla="*/ 1710268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2505"/>
                <a:gd name="connsiteX1" fmla="*/ 110857 w 3208867"/>
                <a:gd name="connsiteY1" fmla="*/ 1718736 h 2352505"/>
                <a:gd name="connsiteX2" fmla="*/ 253999 w 3208867"/>
                <a:gd name="connsiteY2" fmla="*/ 1710268 h 2352505"/>
                <a:gd name="connsiteX3" fmla="*/ 397934 w 3208867"/>
                <a:gd name="connsiteY3" fmla="*/ 2345269 h 2352505"/>
                <a:gd name="connsiteX4" fmla="*/ 558800 w 3208867"/>
                <a:gd name="connsiteY4" fmla="*/ 1769536 h 2352505"/>
                <a:gd name="connsiteX5" fmla="*/ 685800 w 3208867"/>
                <a:gd name="connsiteY5" fmla="*/ 1794936 h 2352505"/>
                <a:gd name="connsiteX6" fmla="*/ 804334 w 3208867"/>
                <a:gd name="connsiteY6" fmla="*/ 2328336 h 2352505"/>
                <a:gd name="connsiteX7" fmla="*/ 1032934 w 3208867"/>
                <a:gd name="connsiteY7" fmla="*/ 897469 h 2352505"/>
                <a:gd name="connsiteX8" fmla="*/ 1117600 w 3208867"/>
                <a:gd name="connsiteY8" fmla="*/ 2328336 h 2352505"/>
                <a:gd name="connsiteX9" fmla="*/ 1380067 w 3208867"/>
                <a:gd name="connsiteY9" fmla="*/ 516469 h 2352505"/>
                <a:gd name="connsiteX10" fmla="*/ 1464734 w 3208867"/>
                <a:gd name="connsiteY10" fmla="*/ 2311402 h 2352505"/>
                <a:gd name="connsiteX11" fmla="*/ 1701800 w 3208867"/>
                <a:gd name="connsiteY11" fmla="*/ 677336 h 2352505"/>
                <a:gd name="connsiteX12" fmla="*/ 1811867 w 3208867"/>
                <a:gd name="connsiteY12" fmla="*/ 2328336 h 2352505"/>
                <a:gd name="connsiteX13" fmla="*/ 1972734 w 3208867"/>
                <a:gd name="connsiteY13" fmla="*/ 1253069 h 2352505"/>
                <a:gd name="connsiteX14" fmla="*/ 2065867 w 3208867"/>
                <a:gd name="connsiteY14" fmla="*/ 2302936 h 2352505"/>
                <a:gd name="connsiteX15" fmla="*/ 2209800 w 3208867"/>
                <a:gd name="connsiteY15" fmla="*/ 1278469 h 2352505"/>
                <a:gd name="connsiteX16" fmla="*/ 2370667 w 3208867"/>
                <a:gd name="connsiteY16" fmla="*/ 2311402 h 2352505"/>
                <a:gd name="connsiteX17" fmla="*/ 2599267 w 3208867"/>
                <a:gd name="connsiteY17" fmla="*/ 2 h 2352505"/>
                <a:gd name="connsiteX18" fmla="*/ 2768600 w 3208867"/>
                <a:gd name="connsiteY18" fmla="*/ 2328336 h 2352505"/>
                <a:gd name="connsiteX19" fmla="*/ 2912534 w 3208867"/>
                <a:gd name="connsiteY19" fmla="*/ 762002 h 2352505"/>
                <a:gd name="connsiteX20" fmla="*/ 3039534 w 3208867"/>
                <a:gd name="connsiteY20" fmla="*/ 2311402 h 2352505"/>
                <a:gd name="connsiteX21" fmla="*/ 3141134 w 3208867"/>
                <a:gd name="connsiteY21" fmla="*/ 1701802 h 2352505"/>
                <a:gd name="connsiteX22" fmla="*/ 3208867 w 3208867"/>
                <a:gd name="connsiteY22" fmla="*/ 2277536 h 2352505"/>
                <a:gd name="connsiteX0" fmla="*/ 0 w 3208867"/>
                <a:gd name="connsiteY0" fmla="*/ 2345269 h 2353938"/>
                <a:gd name="connsiteX1" fmla="*/ 110857 w 3208867"/>
                <a:gd name="connsiteY1" fmla="*/ 1718736 h 2353938"/>
                <a:gd name="connsiteX2" fmla="*/ 253999 w 3208867"/>
                <a:gd name="connsiteY2" fmla="*/ 1710268 h 2353938"/>
                <a:gd name="connsiteX3" fmla="*/ 397934 w 3208867"/>
                <a:gd name="connsiteY3" fmla="*/ 2345269 h 2353938"/>
                <a:gd name="connsiteX4" fmla="*/ 515677 w 3208867"/>
                <a:gd name="connsiteY4" fmla="*/ 1524003 h 2353938"/>
                <a:gd name="connsiteX5" fmla="*/ 685800 w 3208867"/>
                <a:gd name="connsiteY5" fmla="*/ 1794936 h 2353938"/>
                <a:gd name="connsiteX6" fmla="*/ 804334 w 3208867"/>
                <a:gd name="connsiteY6" fmla="*/ 2328336 h 2353938"/>
                <a:gd name="connsiteX7" fmla="*/ 1032934 w 3208867"/>
                <a:gd name="connsiteY7" fmla="*/ 897469 h 2353938"/>
                <a:gd name="connsiteX8" fmla="*/ 1117600 w 3208867"/>
                <a:gd name="connsiteY8" fmla="*/ 2328336 h 2353938"/>
                <a:gd name="connsiteX9" fmla="*/ 1380067 w 3208867"/>
                <a:gd name="connsiteY9" fmla="*/ 516469 h 2353938"/>
                <a:gd name="connsiteX10" fmla="*/ 1464734 w 3208867"/>
                <a:gd name="connsiteY10" fmla="*/ 2311402 h 2353938"/>
                <a:gd name="connsiteX11" fmla="*/ 1701800 w 3208867"/>
                <a:gd name="connsiteY11" fmla="*/ 677336 h 2353938"/>
                <a:gd name="connsiteX12" fmla="*/ 1811867 w 3208867"/>
                <a:gd name="connsiteY12" fmla="*/ 2328336 h 2353938"/>
                <a:gd name="connsiteX13" fmla="*/ 1972734 w 3208867"/>
                <a:gd name="connsiteY13" fmla="*/ 1253069 h 2353938"/>
                <a:gd name="connsiteX14" fmla="*/ 2065867 w 3208867"/>
                <a:gd name="connsiteY14" fmla="*/ 2302936 h 2353938"/>
                <a:gd name="connsiteX15" fmla="*/ 2209800 w 3208867"/>
                <a:gd name="connsiteY15" fmla="*/ 1278469 h 2353938"/>
                <a:gd name="connsiteX16" fmla="*/ 2370667 w 3208867"/>
                <a:gd name="connsiteY16" fmla="*/ 2311402 h 2353938"/>
                <a:gd name="connsiteX17" fmla="*/ 2599267 w 3208867"/>
                <a:gd name="connsiteY17" fmla="*/ 2 h 2353938"/>
                <a:gd name="connsiteX18" fmla="*/ 2768600 w 3208867"/>
                <a:gd name="connsiteY18" fmla="*/ 2328336 h 2353938"/>
                <a:gd name="connsiteX19" fmla="*/ 2912534 w 3208867"/>
                <a:gd name="connsiteY19" fmla="*/ 762002 h 2353938"/>
                <a:gd name="connsiteX20" fmla="*/ 3039534 w 3208867"/>
                <a:gd name="connsiteY20" fmla="*/ 2311402 h 2353938"/>
                <a:gd name="connsiteX21" fmla="*/ 3141134 w 3208867"/>
                <a:gd name="connsiteY21" fmla="*/ 1701802 h 2353938"/>
                <a:gd name="connsiteX22" fmla="*/ 3208867 w 3208867"/>
                <a:gd name="connsiteY22" fmla="*/ 2277536 h 2353938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380067 w 3208867"/>
                <a:gd name="connsiteY9" fmla="*/ 516469 h 2371139"/>
                <a:gd name="connsiteX10" fmla="*/ 1464734 w 3208867"/>
                <a:gd name="connsiteY10" fmla="*/ 2311402 h 2371139"/>
                <a:gd name="connsiteX11" fmla="*/ 1701800 w 3208867"/>
                <a:gd name="connsiteY11" fmla="*/ 677336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250700 w 3208867"/>
                <a:gd name="connsiteY9" fmla="*/ 762002 h 2371139"/>
                <a:gd name="connsiteX10" fmla="*/ 1464734 w 3208867"/>
                <a:gd name="connsiteY10" fmla="*/ 2311402 h 2371139"/>
                <a:gd name="connsiteX11" fmla="*/ 1701800 w 3208867"/>
                <a:gd name="connsiteY11" fmla="*/ 677336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250700 w 3208867"/>
                <a:gd name="connsiteY9" fmla="*/ 762002 h 2371139"/>
                <a:gd name="connsiteX10" fmla="*/ 1464734 w 3208867"/>
                <a:gd name="connsiteY10" fmla="*/ 2311402 h 2371139"/>
                <a:gd name="connsiteX11" fmla="*/ 1701800 w 3208867"/>
                <a:gd name="connsiteY11" fmla="*/ 838203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701800 w 3208867"/>
                <a:gd name="connsiteY11" fmla="*/ 838203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586807 w 3208867"/>
                <a:gd name="connsiteY11" fmla="*/ 1303870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687425 w 3208867"/>
                <a:gd name="connsiteY11" fmla="*/ 1303870 h 2371139"/>
                <a:gd name="connsiteX12" fmla="*/ 1811867 w 3208867"/>
                <a:gd name="connsiteY12" fmla="*/ 2328336 h 2371139"/>
                <a:gd name="connsiteX13" fmla="*/ 1972734 w 3208867"/>
                <a:gd name="connsiteY13" fmla="*/ 1253069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687425 w 3208867"/>
                <a:gd name="connsiteY11" fmla="*/ 1303870 h 2371139"/>
                <a:gd name="connsiteX12" fmla="*/ 1811867 w 3208867"/>
                <a:gd name="connsiteY12" fmla="*/ 2328336 h 2371139"/>
                <a:gd name="connsiteX13" fmla="*/ 1943984 w 3208867"/>
                <a:gd name="connsiteY13" fmla="*/ 1413935 h 2371139"/>
                <a:gd name="connsiteX14" fmla="*/ 2065867 w 3208867"/>
                <a:gd name="connsiteY14" fmla="*/ 2302936 h 2371139"/>
                <a:gd name="connsiteX15" fmla="*/ 2209800 w 3208867"/>
                <a:gd name="connsiteY15" fmla="*/ 1278469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345269 h 2371139"/>
                <a:gd name="connsiteX1" fmla="*/ 110857 w 3208867"/>
                <a:gd name="connsiteY1" fmla="*/ 1718736 h 2371139"/>
                <a:gd name="connsiteX2" fmla="*/ 253999 w 3208867"/>
                <a:gd name="connsiteY2" fmla="*/ 1710268 h 2371139"/>
                <a:gd name="connsiteX3" fmla="*/ 397934 w 3208867"/>
                <a:gd name="connsiteY3" fmla="*/ 2345269 h 2371139"/>
                <a:gd name="connsiteX4" fmla="*/ 515677 w 3208867"/>
                <a:gd name="connsiteY4" fmla="*/ 1524003 h 2371139"/>
                <a:gd name="connsiteX5" fmla="*/ 685800 w 3208867"/>
                <a:gd name="connsiteY5" fmla="*/ 1794936 h 2371139"/>
                <a:gd name="connsiteX6" fmla="*/ 804334 w 3208867"/>
                <a:gd name="connsiteY6" fmla="*/ 2328336 h 2371139"/>
                <a:gd name="connsiteX7" fmla="*/ 932313 w 3208867"/>
                <a:gd name="connsiteY7" fmla="*/ 550335 h 2371139"/>
                <a:gd name="connsiteX8" fmla="*/ 1117600 w 3208867"/>
                <a:gd name="connsiteY8" fmla="*/ 2328336 h 2371139"/>
                <a:gd name="connsiteX9" fmla="*/ 1193202 w 3208867"/>
                <a:gd name="connsiteY9" fmla="*/ 372536 h 2371139"/>
                <a:gd name="connsiteX10" fmla="*/ 1464734 w 3208867"/>
                <a:gd name="connsiteY10" fmla="*/ 2311402 h 2371139"/>
                <a:gd name="connsiteX11" fmla="*/ 1687425 w 3208867"/>
                <a:gd name="connsiteY11" fmla="*/ 1303870 h 2371139"/>
                <a:gd name="connsiteX12" fmla="*/ 1811867 w 3208867"/>
                <a:gd name="connsiteY12" fmla="*/ 2328336 h 2371139"/>
                <a:gd name="connsiteX13" fmla="*/ 1943984 w 3208867"/>
                <a:gd name="connsiteY13" fmla="*/ 1413935 h 2371139"/>
                <a:gd name="connsiteX14" fmla="*/ 2065867 w 3208867"/>
                <a:gd name="connsiteY14" fmla="*/ 2302936 h 2371139"/>
                <a:gd name="connsiteX15" fmla="*/ 2224175 w 3208867"/>
                <a:gd name="connsiteY15" fmla="*/ 296335 h 2371139"/>
                <a:gd name="connsiteX16" fmla="*/ 2370667 w 3208867"/>
                <a:gd name="connsiteY16" fmla="*/ 2311402 h 2371139"/>
                <a:gd name="connsiteX17" fmla="*/ 2599267 w 3208867"/>
                <a:gd name="connsiteY17" fmla="*/ 2 h 2371139"/>
                <a:gd name="connsiteX18" fmla="*/ 2768600 w 3208867"/>
                <a:gd name="connsiteY18" fmla="*/ 2328336 h 2371139"/>
                <a:gd name="connsiteX19" fmla="*/ 2912534 w 3208867"/>
                <a:gd name="connsiteY19" fmla="*/ 762002 h 2371139"/>
                <a:gd name="connsiteX20" fmla="*/ 3039534 w 3208867"/>
                <a:gd name="connsiteY20" fmla="*/ 2311402 h 2371139"/>
                <a:gd name="connsiteX21" fmla="*/ 3141134 w 3208867"/>
                <a:gd name="connsiteY21" fmla="*/ 1701802 h 2371139"/>
                <a:gd name="connsiteX22" fmla="*/ 3208867 w 3208867"/>
                <a:gd name="connsiteY22" fmla="*/ 2277536 h 2371139"/>
                <a:gd name="connsiteX0" fmla="*/ 0 w 3208867"/>
                <a:gd name="connsiteY0" fmla="*/ 2269070 h 2294940"/>
                <a:gd name="connsiteX1" fmla="*/ 110857 w 3208867"/>
                <a:gd name="connsiteY1" fmla="*/ 1642537 h 2294940"/>
                <a:gd name="connsiteX2" fmla="*/ 253999 w 3208867"/>
                <a:gd name="connsiteY2" fmla="*/ 1634069 h 2294940"/>
                <a:gd name="connsiteX3" fmla="*/ 397934 w 3208867"/>
                <a:gd name="connsiteY3" fmla="*/ 2269070 h 2294940"/>
                <a:gd name="connsiteX4" fmla="*/ 515677 w 3208867"/>
                <a:gd name="connsiteY4" fmla="*/ 1447804 h 2294940"/>
                <a:gd name="connsiteX5" fmla="*/ 685800 w 3208867"/>
                <a:gd name="connsiteY5" fmla="*/ 1718737 h 2294940"/>
                <a:gd name="connsiteX6" fmla="*/ 804334 w 3208867"/>
                <a:gd name="connsiteY6" fmla="*/ 2252137 h 2294940"/>
                <a:gd name="connsiteX7" fmla="*/ 932313 w 3208867"/>
                <a:gd name="connsiteY7" fmla="*/ 474136 h 2294940"/>
                <a:gd name="connsiteX8" fmla="*/ 1117600 w 3208867"/>
                <a:gd name="connsiteY8" fmla="*/ 2252137 h 2294940"/>
                <a:gd name="connsiteX9" fmla="*/ 1193202 w 3208867"/>
                <a:gd name="connsiteY9" fmla="*/ 296337 h 2294940"/>
                <a:gd name="connsiteX10" fmla="*/ 1464734 w 3208867"/>
                <a:gd name="connsiteY10" fmla="*/ 2235203 h 2294940"/>
                <a:gd name="connsiteX11" fmla="*/ 1687425 w 3208867"/>
                <a:gd name="connsiteY11" fmla="*/ 1227671 h 2294940"/>
                <a:gd name="connsiteX12" fmla="*/ 1811867 w 3208867"/>
                <a:gd name="connsiteY12" fmla="*/ 2252137 h 2294940"/>
                <a:gd name="connsiteX13" fmla="*/ 1943984 w 3208867"/>
                <a:gd name="connsiteY13" fmla="*/ 1337736 h 2294940"/>
                <a:gd name="connsiteX14" fmla="*/ 2065867 w 3208867"/>
                <a:gd name="connsiteY14" fmla="*/ 2226737 h 2294940"/>
                <a:gd name="connsiteX15" fmla="*/ 2224175 w 3208867"/>
                <a:gd name="connsiteY15" fmla="*/ 220136 h 2294940"/>
                <a:gd name="connsiteX16" fmla="*/ 2370667 w 3208867"/>
                <a:gd name="connsiteY16" fmla="*/ 2235203 h 2294940"/>
                <a:gd name="connsiteX17" fmla="*/ 2656765 w 3208867"/>
                <a:gd name="connsiteY17" fmla="*/ 3 h 2294940"/>
                <a:gd name="connsiteX18" fmla="*/ 2768600 w 3208867"/>
                <a:gd name="connsiteY18" fmla="*/ 2252137 h 2294940"/>
                <a:gd name="connsiteX19" fmla="*/ 2912534 w 3208867"/>
                <a:gd name="connsiteY19" fmla="*/ 685803 h 2294940"/>
                <a:gd name="connsiteX20" fmla="*/ 3039534 w 3208867"/>
                <a:gd name="connsiteY20" fmla="*/ 2235203 h 2294940"/>
                <a:gd name="connsiteX21" fmla="*/ 3141134 w 3208867"/>
                <a:gd name="connsiteY21" fmla="*/ 1625603 h 2294940"/>
                <a:gd name="connsiteX22" fmla="*/ 3208867 w 3208867"/>
                <a:gd name="connsiteY22" fmla="*/ 2201337 h 2294940"/>
                <a:gd name="connsiteX0" fmla="*/ 0 w 3208867"/>
                <a:gd name="connsiteY0" fmla="*/ 2269070 h 2294940"/>
                <a:gd name="connsiteX1" fmla="*/ 110857 w 3208867"/>
                <a:gd name="connsiteY1" fmla="*/ 1642537 h 2294940"/>
                <a:gd name="connsiteX2" fmla="*/ 253999 w 3208867"/>
                <a:gd name="connsiteY2" fmla="*/ 1634069 h 2294940"/>
                <a:gd name="connsiteX3" fmla="*/ 397934 w 3208867"/>
                <a:gd name="connsiteY3" fmla="*/ 2269070 h 2294940"/>
                <a:gd name="connsiteX4" fmla="*/ 515677 w 3208867"/>
                <a:gd name="connsiteY4" fmla="*/ 1447804 h 2294940"/>
                <a:gd name="connsiteX5" fmla="*/ 685800 w 3208867"/>
                <a:gd name="connsiteY5" fmla="*/ 1718737 h 2294940"/>
                <a:gd name="connsiteX6" fmla="*/ 804334 w 3208867"/>
                <a:gd name="connsiteY6" fmla="*/ 2252137 h 2294940"/>
                <a:gd name="connsiteX7" fmla="*/ 932313 w 3208867"/>
                <a:gd name="connsiteY7" fmla="*/ 474136 h 2294940"/>
                <a:gd name="connsiteX8" fmla="*/ 1117600 w 3208867"/>
                <a:gd name="connsiteY8" fmla="*/ 2252137 h 2294940"/>
                <a:gd name="connsiteX9" fmla="*/ 1193202 w 3208867"/>
                <a:gd name="connsiteY9" fmla="*/ 296337 h 2294940"/>
                <a:gd name="connsiteX10" fmla="*/ 1464734 w 3208867"/>
                <a:gd name="connsiteY10" fmla="*/ 2235203 h 2294940"/>
                <a:gd name="connsiteX11" fmla="*/ 1687425 w 3208867"/>
                <a:gd name="connsiteY11" fmla="*/ 1227671 h 2294940"/>
                <a:gd name="connsiteX12" fmla="*/ 1811867 w 3208867"/>
                <a:gd name="connsiteY12" fmla="*/ 2252137 h 2294940"/>
                <a:gd name="connsiteX13" fmla="*/ 1943984 w 3208867"/>
                <a:gd name="connsiteY13" fmla="*/ 1337736 h 2294940"/>
                <a:gd name="connsiteX14" fmla="*/ 2065867 w 3208867"/>
                <a:gd name="connsiteY14" fmla="*/ 2226737 h 2294940"/>
                <a:gd name="connsiteX15" fmla="*/ 2224175 w 3208867"/>
                <a:gd name="connsiteY15" fmla="*/ 220136 h 2294940"/>
                <a:gd name="connsiteX16" fmla="*/ 2370667 w 3208867"/>
                <a:gd name="connsiteY16" fmla="*/ 2235203 h 2294940"/>
                <a:gd name="connsiteX17" fmla="*/ 2656765 w 3208867"/>
                <a:gd name="connsiteY17" fmla="*/ 3 h 2294940"/>
                <a:gd name="connsiteX18" fmla="*/ 2768600 w 3208867"/>
                <a:gd name="connsiteY18" fmla="*/ 2252137 h 2294940"/>
                <a:gd name="connsiteX19" fmla="*/ 2955657 w 3208867"/>
                <a:gd name="connsiteY19" fmla="*/ 1388537 h 2294940"/>
                <a:gd name="connsiteX20" fmla="*/ 3039534 w 3208867"/>
                <a:gd name="connsiteY20" fmla="*/ 2235203 h 2294940"/>
                <a:gd name="connsiteX21" fmla="*/ 3141134 w 3208867"/>
                <a:gd name="connsiteY21" fmla="*/ 1625603 h 2294940"/>
                <a:gd name="connsiteX22" fmla="*/ 3208867 w 3208867"/>
                <a:gd name="connsiteY22" fmla="*/ 2201337 h 2294940"/>
                <a:gd name="connsiteX0" fmla="*/ 0 w 3208867"/>
                <a:gd name="connsiteY0" fmla="*/ 2269070 h 2294940"/>
                <a:gd name="connsiteX1" fmla="*/ 110857 w 3208867"/>
                <a:gd name="connsiteY1" fmla="*/ 1642537 h 2294940"/>
                <a:gd name="connsiteX2" fmla="*/ 253999 w 3208867"/>
                <a:gd name="connsiteY2" fmla="*/ 1634069 h 2294940"/>
                <a:gd name="connsiteX3" fmla="*/ 397934 w 3208867"/>
                <a:gd name="connsiteY3" fmla="*/ 2269070 h 2294940"/>
                <a:gd name="connsiteX4" fmla="*/ 515677 w 3208867"/>
                <a:gd name="connsiteY4" fmla="*/ 1447804 h 2294940"/>
                <a:gd name="connsiteX5" fmla="*/ 685800 w 3208867"/>
                <a:gd name="connsiteY5" fmla="*/ 1718737 h 2294940"/>
                <a:gd name="connsiteX6" fmla="*/ 804334 w 3208867"/>
                <a:gd name="connsiteY6" fmla="*/ 2252137 h 2294940"/>
                <a:gd name="connsiteX7" fmla="*/ 932313 w 3208867"/>
                <a:gd name="connsiteY7" fmla="*/ 474136 h 2294940"/>
                <a:gd name="connsiteX8" fmla="*/ 1117600 w 3208867"/>
                <a:gd name="connsiteY8" fmla="*/ 2252137 h 2294940"/>
                <a:gd name="connsiteX9" fmla="*/ 1193202 w 3208867"/>
                <a:gd name="connsiteY9" fmla="*/ 296337 h 2294940"/>
                <a:gd name="connsiteX10" fmla="*/ 1464734 w 3208867"/>
                <a:gd name="connsiteY10" fmla="*/ 2235203 h 2294940"/>
                <a:gd name="connsiteX11" fmla="*/ 1687425 w 3208867"/>
                <a:gd name="connsiteY11" fmla="*/ 1227671 h 2294940"/>
                <a:gd name="connsiteX12" fmla="*/ 1811867 w 3208867"/>
                <a:gd name="connsiteY12" fmla="*/ 2252137 h 2294940"/>
                <a:gd name="connsiteX13" fmla="*/ 1943984 w 3208867"/>
                <a:gd name="connsiteY13" fmla="*/ 1337736 h 2294940"/>
                <a:gd name="connsiteX14" fmla="*/ 2065867 w 3208867"/>
                <a:gd name="connsiteY14" fmla="*/ 2226737 h 2294940"/>
                <a:gd name="connsiteX15" fmla="*/ 2224175 w 3208867"/>
                <a:gd name="connsiteY15" fmla="*/ 220136 h 2294940"/>
                <a:gd name="connsiteX16" fmla="*/ 2370667 w 3208867"/>
                <a:gd name="connsiteY16" fmla="*/ 2235203 h 2294940"/>
                <a:gd name="connsiteX17" fmla="*/ 2656765 w 3208867"/>
                <a:gd name="connsiteY17" fmla="*/ 3 h 2294940"/>
                <a:gd name="connsiteX18" fmla="*/ 2768600 w 3208867"/>
                <a:gd name="connsiteY18" fmla="*/ 2252137 h 2294940"/>
                <a:gd name="connsiteX19" fmla="*/ 2955657 w 3208867"/>
                <a:gd name="connsiteY19" fmla="*/ 1388537 h 2294940"/>
                <a:gd name="connsiteX20" fmla="*/ 3039534 w 3208867"/>
                <a:gd name="connsiteY20" fmla="*/ 2235203 h 2294940"/>
                <a:gd name="connsiteX21" fmla="*/ 3141134 w 3208867"/>
                <a:gd name="connsiteY21" fmla="*/ 1456269 h 2294940"/>
                <a:gd name="connsiteX22" fmla="*/ 3208867 w 3208867"/>
                <a:gd name="connsiteY22" fmla="*/ 2201337 h 2294940"/>
                <a:gd name="connsiteX0" fmla="*/ 0 w 3208867"/>
                <a:gd name="connsiteY0" fmla="*/ 2269070 h 2294940"/>
                <a:gd name="connsiteX1" fmla="*/ 110857 w 3208867"/>
                <a:gd name="connsiteY1" fmla="*/ 1642537 h 2294940"/>
                <a:gd name="connsiteX2" fmla="*/ 295921 w 3208867"/>
                <a:gd name="connsiteY2" fmla="*/ 635003 h 2294940"/>
                <a:gd name="connsiteX3" fmla="*/ 397934 w 3208867"/>
                <a:gd name="connsiteY3" fmla="*/ 2269070 h 2294940"/>
                <a:gd name="connsiteX4" fmla="*/ 515677 w 3208867"/>
                <a:gd name="connsiteY4" fmla="*/ 1447804 h 2294940"/>
                <a:gd name="connsiteX5" fmla="*/ 685800 w 3208867"/>
                <a:gd name="connsiteY5" fmla="*/ 1718737 h 2294940"/>
                <a:gd name="connsiteX6" fmla="*/ 804334 w 3208867"/>
                <a:gd name="connsiteY6" fmla="*/ 2252137 h 2294940"/>
                <a:gd name="connsiteX7" fmla="*/ 932313 w 3208867"/>
                <a:gd name="connsiteY7" fmla="*/ 474136 h 2294940"/>
                <a:gd name="connsiteX8" fmla="*/ 1117600 w 3208867"/>
                <a:gd name="connsiteY8" fmla="*/ 2252137 h 2294940"/>
                <a:gd name="connsiteX9" fmla="*/ 1193202 w 3208867"/>
                <a:gd name="connsiteY9" fmla="*/ 296337 h 2294940"/>
                <a:gd name="connsiteX10" fmla="*/ 1464734 w 3208867"/>
                <a:gd name="connsiteY10" fmla="*/ 2235203 h 2294940"/>
                <a:gd name="connsiteX11" fmla="*/ 1687425 w 3208867"/>
                <a:gd name="connsiteY11" fmla="*/ 1227671 h 2294940"/>
                <a:gd name="connsiteX12" fmla="*/ 1811867 w 3208867"/>
                <a:gd name="connsiteY12" fmla="*/ 2252137 h 2294940"/>
                <a:gd name="connsiteX13" fmla="*/ 1943984 w 3208867"/>
                <a:gd name="connsiteY13" fmla="*/ 1337736 h 2294940"/>
                <a:gd name="connsiteX14" fmla="*/ 2065867 w 3208867"/>
                <a:gd name="connsiteY14" fmla="*/ 2226737 h 2294940"/>
                <a:gd name="connsiteX15" fmla="*/ 2224175 w 3208867"/>
                <a:gd name="connsiteY15" fmla="*/ 220136 h 2294940"/>
                <a:gd name="connsiteX16" fmla="*/ 2370667 w 3208867"/>
                <a:gd name="connsiteY16" fmla="*/ 2235203 h 2294940"/>
                <a:gd name="connsiteX17" fmla="*/ 2656765 w 3208867"/>
                <a:gd name="connsiteY17" fmla="*/ 3 h 2294940"/>
                <a:gd name="connsiteX18" fmla="*/ 2768600 w 3208867"/>
                <a:gd name="connsiteY18" fmla="*/ 2252137 h 2294940"/>
                <a:gd name="connsiteX19" fmla="*/ 2955657 w 3208867"/>
                <a:gd name="connsiteY19" fmla="*/ 1388537 h 2294940"/>
                <a:gd name="connsiteX20" fmla="*/ 3039534 w 3208867"/>
                <a:gd name="connsiteY20" fmla="*/ 2235203 h 2294940"/>
                <a:gd name="connsiteX21" fmla="*/ 3141134 w 3208867"/>
                <a:gd name="connsiteY21" fmla="*/ 1456269 h 2294940"/>
                <a:gd name="connsiteX22" fmla="*/ 3208867 w 3208867"/>
                <a:gd name="connsiteY22" fmla="*/ 2201337 h 2294940"/>
                <a:gd name="connsiteX0" fmla="*/ 0 w 3208867"/>
                <a:gd name="connsiteY0" fmla="*/ 2269070 h 2307635"/>
                <a:gd name="connsiteX1" fmla="*/ 110857 w 3208867"/>
                <a:gd name="connsiteY1" fmla="*/ 1642537 h 2307635"/>
                <a:gd name="connsiteX2" fmla="*/ 295921 w 3208867"/>
                <a:gd name="connsiteY2" fmla="*/ 635003 h 2307635"/>
                <a:gd name="connsiteX3" fmla="*/ 397934 w 3208867"/>
                <a:gd name="connsiteY3" fmla="*/ 2269070 h 2307635"/>
                <a:gd name="connsiteX4" fmla="*/ 515676 w 3208867"/>
                <a:gd name="connsiteY4" fmla="*/ 313270 h 2307635"/>
                <a:gd name="connsiteX5" fmla="*/ 685800 w 3208867"/>
                <a:gd name="connsiteY5" fmla="*/ 1718737 h 2307635"/>
                <a:gd name="connsiteX6" fmla="*/ 804334 w 3208867"/>
                <a:gd name="connsiteY6" fmla="*/ 2252137 h 2307635"/>
                <a:gd name="connsiteX7" fmla="*/ 932313 w 3208867"/>
                <a:gd name="connsiteY7" fmla="*/ 474136 h 2307635"/>
                <a:gd name="connsiteX8" fmla="*/ 1117600 w 3208867"/>
                <a:gd name="connsiteY8" fmla="*/ 2252137 h 2307635"/>
                <a:gd name="connsiteX9" fmla="*/ 1193202 w 3208867"/>
                <a:gd name="connsiteY9" fmla="*/ 296337 h 2307635"/>
                <a:gd name="connsiteX10" fmla="*/ 1464734 w 3208867"/>
                <a:gd name="connsiteY10" fmla="*/ 2235203 h 2307635"/>
                <a:gd name="connsiteX11" fmla="*/ 1687425 w 3208867"/>
                <a:gd name="connsiteY11" fmla="*/ 1227671 h 2307635"/>
                <a:gd name="connsiteX12" fmla="*/ 1811867 w 3208867"/>
                <a:gd name="connsiteY12" fmla="*/ 2252137 h 2307635"/>
                <a:gd name="connsiteX13" fmla="*/ 1943984 w 3208867"/>
                <a:gd name="connsiteY13" fmla="*/ 1337736 h 2307635"/>
                <a:gd name="connsiteX14" fmla="*/ 2065867 w 3208867"/>
                <a:gd name="connsiteY14" fmla="*/ 2226737 h 2307635"/>
                <a:gd name="connsiteX15" fmla="*/ 2224175 w 3208867"/>
                <a:gd name="connsiteY15" fmla="*/ 220136 h 2307635"/>
                <a:gd name="connsiteX16" fmla="*/ 2370667 w 3208867"/>
                <a:gd name="connsiteY16" fmla="*/ 2235203 h 2307635"/>
                <a:gd name="connsiteX17" fmla="*/ 2656765 w 3208867"/>
                <a:gd name="connsiteY17" fmla="*/ 3 h 2307635"/>
                <a:gd name="connsiteX18" fmla="*/ 2768600 w 3208867"/>
                <a:gd name="connsiteY18" fmla="*/ 2252137 h 2307635"/>
                <a:gd name="connsiteX19" fmla="*/ 2955657 w 3208867"/>
                <a:gd name="connsiteY19" fmla="*/ 1388537 h 2307635"/>
                <a:gd name="connsiteX20" fmla="*/ 3039534 w 3208867"/>
                <a:gd name="connsiteY20" fmla="*/ 2235203 h 2307635"/>
                <a:gd name="connsiteX21" fmla="*/ 3141134 w 3208867"/>
                <a:gd name="connsiteY21" fmla="*/ 1456269 h 2307635"/>
                <a:gd name="connsiteX22" fmla="*/ 3208867 w 3208867"/>
                <a:gd name="connsiteY22" fmla="*/ 2201337 h 2307635"/>
                <a:gd name="connsiteX0" fmla="*/ 0 w 3208867"/>
                <a:gd name="connsiteY0" fmla="*/ 2269070 h 2284326"/>
                <a:gd name="connsiteX1" fmla="*/ 110857 w 3208867"/>
                <a:gd name="connsiteY1" fmla="*/ 1642537 h 2284326"/>
                <a:gd name="connsiteX2" fmla="*/ 295921 w 3208867"/>
                <a:gd name="connsiteY2" fmla="*/ 635003 h 2284326"/>
                <a:gd name="connsiteX3" fmla="*/ 397934 w 3208867"/>
                <a:gd name="connsiteY3" fmla="*/ 2269070 h 2284326"/>
                <a:gd name="connsiteX4" fmla="*/ 515676 w 3208867"/>
                <a:gd name="connsiteY4" fmla="*/ 313270 h 2284326"/>
                <a:gd name="connsiteX5" fmla="*/ 685800 w 3208867"/>
                <a:gd name="connsiteY5" fmla="*/ 1718737 h 2284326"/>
                <a:gd name="connsiteX6" fmla="*/ 804334 w 3208867"/>
                <a:gd name="connsiteY6" fmla="*/ 2252137 h 2284326"/>
                <a:gd name="connsiteX7" fmla="*/ 932312 w 3208867"/>
                <a:gd name="connsiteY7" fmla="*/ 1346202 h 2284326"/>
                <a:gd name="connsiteX8" fmla="*/ 1117600 w 3208867"/>
                <a:gd name="connsiteY8" fmla="*/ 2252137 h 2284326"/>
                <a:gd name="connsiteX9" fmla="*/ 1193202 w 3208867"/>
                <a:gd name="connsiteY9" fmla="*/ 296337 h 2284326"/>
                <a:gd name="connsiteX10" fmla="*/ 1464734 w 3208867"/>
                <a:gd name="connsiteY10" fmla="*/ 2235203 h 2284326"/>
                <a:gd name="connsiteX11" fmla="*/ 1687425 w 3208867"/>
                <a:gd name="connsiteY11" fmla="*/ 1227671 h 2284326"/>
                <a:gd name="connsiteX12" fmla="*/ 1811867 w 3208867"/>
                <a:gd name="connsiteY12" fmla="*/ 2252137 h 2284326"/>
                <a:gd name="connsiteX13" fmla="*/ 1943984 w 3208867"/>
                <a:gd name="connsiteY13" fmla="*/ 1337736 h 2284326"/>
                <a:gd name="connsiteX14" fmla="*/ 2065867 w 3208867"/>
                <a:gd name="connsiteY14" fmla="*/ 2226737 h 2284326"/>
                <a:gd name="connsiteX15" fmla="*/ 2224175 w 3208867"/>
                <a:gd name="connsiteY15" fmla="*/ 220136 h 2284326"/>
                <a:gd name="connsiteX16" fmla="*/ 2370667 w 3208867"/>
                <a:gd name="connsiteY16" fmla="*/ 2235203 h 2284326"/>
                <a:gd name="connsiteX17" fmla="*/ 2656765 w 3208867"/>
                <a:gd name="connsiteY17" fmla="*/ 3 h 2284326"/>
                <a:gd name="connsiteX18" fmla="*/ 2768600 w 3208867"/>
                <a:gd name="connsiteY18" fmla="*/ 2252137 h 2284326"/>
                <a:gd name="connsiteX19" fmla="*/ 2955657 w 3208867"/>
                <a:gd name="connsiteY19" fmla="*/ 1388537 h 2284326"/>
                <a:gd name="connsiteX20" fmla="*/ 3039534 w 3208867"/>
                <a:gd name="connsiteY20" fmla="*/ 2235203 h 2284326"/>
                <a:gd name="connsiteX21" fmla="*/ 3141134 w 3208867"/>
                <a:gd name="connsiteY21" fmla="*/ 1456269 h 2284326"/>
                <a:gd name="connsiteX22" fmla="*/ 3208867 w 3208867"/>
                <a:gd name="connsiteY22" fmla="*/ 2201337 h 2284326"/>
                <a:gd name="connsiteX0" fmla="*/ 0 w 3208867"/>
                <a:gd name="connsiteY0" fmla="*/ 2269070 h 2284326"/>
                <a:gd name="connsiteX1" fmla="*/ 110857 w 3208867"/>
                <a:gd name="connsiteY1" fmla="*/ 1642537 h 2284326"/>
                <a:gd name="connsiteX2" fmla="*/ 295921 w 3208867"/>
                <a:gd name="connsiteY2" fmla="*/ 635003 h 2284326"/>
                <a:gd name="connsiteX3" fmla="*/ 397934 w 3208867"/>
                <a:gd name="connsiteY3" fmla="*/ 2269070 h 2284326"/>
                <a:gd name="connsiteX4" fmla="*/ 515676 w 3208867"/>
                <a:gd name="connsiteY4" fmla="*/ 313270 h 2284326"/>
                <a:gd name="connsiteX5" fmla="*/ 685800 w 3208867"/>
                <a:gd name="connsiteY5" fmla="*/ 1718737 h 2284326"/>
                <a:gd name="connsiteX6" fmla="*/ 804334 w 3208867"/>
                <a:gd name="connsiteY6" fmla="*/ 2252137 h 2284326"/>
                <a:gd name="connsiteX7" fmla="*/ 932312 w 3208867"/>
                <a:gd name="connsiteY7" fmla="*/ 1346202 h 2284326"/>
                <a:gd name="connsiteX8" fmla="*/ 1117600 w 3208867"/>
                <a:gd name="connsiteY8" fmla="*/ 2252137 h 2284326"/>
                <a:gd name="connsiteX9" fmla="*/ 1214161 w 3208867"/>
                <a:gd name="connsiteY9" fmla="*/ 1490137 h 2284326"/>
                <a:gd name="connsiteX10" fmla="*/ 1464734 w 3208867"/>
                <a:gd name="connsiteY10" fmla="*/ 2235203 h 2284326"/>
                <a:gd name="connsiteX11" fmla="*/ 1687425 w 3208867"/>
                <a:gd name="connsiteY11" fmla="*/ 1227671 h 2284326"/>
                <a:gd name="connsiteX12" fmla="*/ 1811867 w 3208867"/>
                <a:gd name="connsiteY12" fmla="*/ 2252137 h 2284326"/>
                <a:gd name="connsiteX13" fmla="*/ 1943984 w 3208867"/>
                <a:gd name="connsiteY13" fmla="*/ 1337736 h 2284326"/>
                <a:gd name="connsiteX14" fmla="*/ 2065867 w 3208867"/>
                <a:gd name="connsiteY14" fmla="*/ 2226737 h 2284326"/>
                <a:gd name="connsiteX15" fmla="*/ 2224175 w 3208867"/>
                <a:gd name="connsiteY15" fmla="*/ 220136 h 2284326"/>
                <a:gd name="connsiteX16" fmla="*/ 2370667 w 3208867"/>
                <a:gd name="connsiteY16" fmla="*/ 2235203 h 2284326"/>
                <a:gd name="connsiteX17" fmla="*/ 2656765 w 3208867"/>
                <a:gd name="connsiteY17" fmla="*/ 3 h 2284326"/>
                <a:gd name="connsiteX18" fmla="*/ 2768600 w 3208867"/>
                <a:gd name="connsiteY18" fmla="*/ 2252137 h 2284326"/>
                <a:gd name="connsiteX19" fmla="*/ 2955657 w 3208867"/>
                <a:gd name="connsiteY19" fmla="*/ 1388537 h 2284326"/>
                <a:gd name="connsiteX20" fmla="*/ 3039534 w 3208867"/>
                <a:gd name="connsiteY20" fmla="*/ 2235203 h 2284326"/>
                <a:gd name="connsiteX21" fmla="*/ 3141134 w 3208867"/>
                <a:gd name="connsiteY21" fmla="*/ 1456269 h 2284326"/>
                <a:gd name="connsiteX22" fmla="*/ 3208867 w 3208867"/>
                <a:gd name="connsiteY22" fmla="*/ 2201337 h 2284326"/>
                <a:gd name="connsiteX0" fmla="*/ 0 w 3208867"/>
                <a:gd name="connsiteY0" fmla="*/ 2497667 h 2518681"/>
                <a:gd name="connsiteX1" fmla="*/ 110857 w 3208867"/>
                <a:gd name="connsiteY1" fmla="*/ 1871134 h 2518681"/>
                <a:gd name="connsiteX2" fmla="*/ 295921 w 3208867"/>
                <a:gd name="connsiteY2" fmla="*/ 863600 h 2518681"/>
                <a:gd name="connsiteX3" fmla="*/ 397934 w 3208867"/>
                <a:gd name="connsiteY3" fmla="*/ 2497667 h 2518681"/>
                <a:gd name="connsiteX4" fmla="*/ 515676 w 3208867"/>
                <a:gd name="connsiteY4" fmla="*/ 541867 h 2518681"/>
                <a:gd name="connsiteX5" fmla="*/ 685800 w 3208867"/>
                <a:gd name="connsiteY5" fmla="*/ 1947334 h 2518681"/>
                <a:gd name="connsiteX6" fmla="*/ 804334 w 3208867"/>
                <a:gd name="connsiteY6" fmla="*/ 2480734 h 2518681"/>
                <a:gd name="connsiteX7" fmla="*/ 932312 w 3208867"/>
                <a:gd name="connsiteY7" fmla="*/ 1574799 h 2518681"/>
                <a:gd name="connsiteX8" fmla="*/ 1117600 w 3208867"/>
                <a:gd name="connsiteY8" fmla="*/ 2480734 h 2518681"/>
                <a:gd name="connsiteX9" fmla="*/ 1214161 w 3208867"/>
                <a:gd name="connsiteY9" fmla="*/ 1718734 h 2518681"/>
                <a:gd name="connsiteX10" fmla="*/ 1464734 w 3208867"/>
                <a:gd name="connsiteY10" fmla="*/ 2463800 h 2518681"/>
                <a:gd name="connsiteX11" fmla="*/ 1624541 w 3208867"/>
                <a:gd name="connsiteY11" fmla="*/ 2 h 2518681"/>
                <a:gd name="connsiteX12" fmla="*/ 1811867 w 3208867"/>
                <a:gd name="connsiteY12" fmla="*/ 2480734 h 2518681"/>
                <a:gd name="connsiteX13" fmla="*/ 1943984 w 3208867"/>
                <a:gd name="connsiteY13" fmla="*/ 1566333 h 2518681"/>
                <a:gd name="connsiteX14" fmla="*/ 2065867 w 3208867"/>
                <a:gd name="connsiteY14" fmla="*/ 2455334 h 2518681"/>
                <a:gd name="connsiteX15" fmla="*/ 2224175 w 3208867"/>
                <a:gd name="connsiteY15" fmla="*/ 448733 h 2518681"/>
                <a:gd name="connsiteX16" fmla="*/ 2370667 w 3208867"/>
                <a:gd name="connsiteY16" fmla="*/ 2463800 h 2518681"/>
                <a:gd name="connsiteX17" fmla="*/ 2656765 w 3208867"/>
                <a:gd name="connsiteY17" fmla="*/ 228600 h 2518681"/>
                <a:gd name="connsiteX18" fmla="*/ 2768600 w 3208867"/>
                <a:gd name="connsiteY18" fmla="*/ 2480734 h 2518681"/>
                <a:gd name="connsiteX19" fmla="*/ 2955657 w 3208867"/>
                <a:gd name="connsiteY19" fmla="*/ 1617134 h 2518681"/>
                <a:gd name="connsiteX20" fmla="*/ 3039534 w 3208867"/>
                <a:gd name="connsiteY20" fmla="*/ 2463800 h 2518681"/>
                <a:gd name="connsiteX21" fmla="*/ 3141134 w 3208867"/>
                <a:gd name="connsiteY21" fmla="*/ 1684866 h 2518681"/>
                <a:gd name="connsiteX22" fmla="*/ 3208867 w 3208867"/>
                <a:gd name="connsiteY22" fmla="*/ 2429934 h 2518681"/>
                <a:gd name="connsiteX0" fmla="*/ 0 w 3208867"/>
                <a:gd name="connsiteY0" fmla="*/ 2675473 h 2691754"/>
                <a:gd name="connsiteX1" fmla="*/ 110857 w 3208867"/>
                <a:gd name="connsiteY1" fmla="*/ 2048940 h 2691754"/>
                <a:gd name="connsiteX2" fmla="*/ 295921 w 3208867"/>
                <a:gd name="connsiteY2" fmla="*/ 1041406 h 2691754"/>
                <a:gd name="connsiteX3" fmla="*/ 397934 w 3208867"/>
                <a:gd name="connsiteY3" fmla="*/ 2675473 h 2691754"/>
                <a:gd name="connsiteX4" fmla="*/ 515676 w 3208867"/>
                <a:gd name="connsiteY4" fmla="*/ 719673 h 2691754"/>
                <a:gd name="connsiteX5" fmla="*/ 685800 w 3208867"/>
                <a:gd name="connsiteY5" fmla="*/ 2125140 h 2691754"/>
                <a:gd name="connsiteX6" fmla="*/ 804334 w 3208867"/>
                <a:gd name="connsiteY6" fmla="*/ 2658540 h 2691754"/>
                <a:gd name="connsiteX7" fmla="*/ 932312 w 3208867"/>
                <a:gd name="connsiteY7" fmla="*/ 1752605 h 2691754"/>
                <a:gd name="connsiteX8" fmla="*/ 1117600 w 3208867"/>
                <a:gd name="connsiteY8" fmla="*/ 2658540 h 2691754"/>
                <a:gd name="connsiteX9" fmla="*/ 1214161 w 3208867"/>
                <a:gd name="connsiteY9" fmla="*/ 1896540 h 2691754"/>
                <a:gd name="connsiteX10" fmla="*/ 1464734 w 3208867"/>
                <a:gd name="connsiteY10" fmla="*/ 2641606 h 2691754"/>
                <a:gd name="connsiteX11" fmla="*/ 1624541 w 3208867"/>
                <a:gd name="connsiteY11" fmla="*/ 177808 h 2691754"/>
                <a:gd name="connsiteX12" fmla="*/ 1811867 w 3208867"/>
                <a:gd name="connsiteY12" fmla="*/ 2658540 h 2691754"/>
                <a:gd name="connsiteX13" fmla="*/ 1881101 w 3208867"/>
                <a:gd name="connsiteY13" fmla="*/ 5 h 2691754"/>
                <a:gd name="connsiteX14" fmla="*/ 2065867 w 3208867"/>
                <a:gd name="connsiteY14" fmla="*/ 2633140 h 2691754"/>
                <a:gd name="connsiteX15" fmla="*/ 2224175 w 3208867"/>
                <a:gd name="connsiteY15" fmla="*/ 626539 h 2691754"/>
                <a:gd name="connsiteX16" fmla="*/ 2370667 w 3208867"/>
                <a:gd name="connsiteY16" fmla="*/ 2641606 h 2691754"/>
                <a:gd name="connsiteX17" fmla="*/ 2656765 w 3208867"/>
                <a:gd name="connsiteY17" fmla="*/ 406406 h 2691754"/>
                <a:gd name="connsiteX18" fmla="*/ 2768600 w 3208867"/>
                <a:gd name="connsiteY18" fmla="*/ 2658540 h 2691754"/>
                <a:gd name="connsiteX19" fmla="*/ 2955657 w 3208867"/>
                <a:gd name="connsiteY19" fmla="*/ 1794940 h 2691754"/>
                <a:gd name="connsiteX20" fmla="*/ 3039534 w 3208867"/>
                <a:gd name="connsiteY20" fmla="*/ 2641606 h 2691754"/>
                <a:gd name="connsiteX21" fmla="*/ 3141134 w 3208867"/>
                <a:gd name="connsiteY21" fmla="*/ 1862672 h 2691754"/>
                <a:gd name="connsiteX22" fmla="*/ 3208867 w 3208867"/>
                <a:gd name="connsiteY22" fmla="*/ 2607740 h 2691754"/>
                <a:gd name="connsiteX0" fmla="*/ 0 w 3208867"/>
                <a:gd name="connsiteY0" fmla="*/ 2675473 h 2691754"/>
                <a:gd name="connsiteX1" fmla="*/ 110857 w 3208867"/>
                <a:gd name="connsiteY1" fmla="*/ 2048940 h 2691754"/>
                <a:gd name="connsiteX2" fmla="*/ 295921 w 3208867"/>
                <a:gd name="connsiteY2" fmla="*/ 1041406 h 2691754"/>
                <a:gd name="connsiteX3" fmla="*/ 397934 w 3208867"/>
                <a:gd name="connsiteY3" fmla="*/ 2675473 h 2691754"/>
                <a:gd name="connsiteX4" fmla="*/ 515676 w 3208867"/>
                <a:gd name="connsiteY4" fmla="*/ 719673 h 2691754"/>
                <a:gd name="connsiteX5" fmla="*/ 685800 w 3208867"/>
                <a:gd name="connsiteY5" fmla="*/ 2125140 h 2691754"/>
                <a:gd name="connsiteX6" fmla="*/ 804334 w 3208867"/>
                <a:gd name="connsiteY6" fmla="*/ 2658540 h 2691754"/>
                <a:gd name="connsiteX7" fmla="*/ 932312 w 3208867"/>
                <a:gd name="connsiteY7" fmla="*/ 1752605 h 2691754"/>
                <a:gd name="connsiteX8" fmla="*/ 1117600 w 3208867"/>
                <a:gd name="connsiteY8" fmla="*/ 2658540 h 2691754"/>
                <a:gd name="connsiteX9" fmla="*/ 1214161 w 3208867"/>
                <a:gd name="connsiteY9" fmla="*/ 1896540 h 2691754"/>
                <a:gd name="connsiteX10" fmla="*/ 1464734 w 3208867"/>
                <a:gd name="connsiteY10" fmla="*/ 2641606 h 2691754"/>
                <a:gd name="connsiteX11" fmla="*/ 1624541 w 3208867"/>
                <a:gd name="connsiteY11" fmla="*/ 177808 h 2691754"/>
                <a:gd name="connsiteX12" fmla="*/ 1811867 w 3208867"/>
                <a:gd name="connsiteY12" fmla="*/ 2658540 h 2691754"/>
                <a:gd name="connsiteX13" fmla="*/ 1881101 w 3208867"/>
                <a:gd name="connsiteY13" fmla="*/ 5 h 2691754"/>
                <a:gd name="connsiteX14" fmla="*/ 2065867 w 3208867"/>
                <a:gd name="connsiteY14" fmla="*/ 2633140 h 2691754"/>
                <a:gd name="connsiteX15" fmla="*/ 2266097 w 3208867"/>
                <a:gd name="connsiteY15" fmla="*/ 1710272 h 2691754"/>
                <a:gd name="connsiteX16" fmla="*/ 2370667 w 3208867"/>
                <a:gd name="connsiteY16" fmla="*/ 2641606 h 2691754"/>
                <a:gd name="connsiteX17" fmla="*/ 2656765 w 3208867"/>
                <a:gd name="connsiteY17" fmla="*/ 406406 h 2691754"/>
                <a:gd name="connsiteX18" fmla="*/ 2768600 w 3208867"/>
                <a:gd name="connsiteY18" fmla="*/ 2658540 h 2691754"/>
                <a:gd name="connsiteX19" fmla="*/ 2955657 w 3208867"/>
                <a:gd name="connsiteY19" fmla="*/ 1794940 h 2691754"/>
                <a:gd name="connsiteX20" fmla="*/ 3039534 w 3208867"/>
                <a:gd name="connsiteY20" fmla="*/ 2641606 h 2691754"/>
                <a:gd name="connsiteX21" fmla="*/ 3141134 w 3208867"/>
                <a:gd name="connsiteY21" fmla="*/ 1862672 h 2691754"/>
                <a:gd name="connsiteX22" fmla="*/ 3208867 w 3208867"/>
                <a:gd name="connsiteY22" fmla="*/ 2607740 h 2691754"/>
                <a:gd name="connsiteX0" fmla="*/ 0 w 3208867"/>
                <a:gd name="connsiteY0" fmla="*/ 2675473 h 2691754"/>
                <a:gd name="connsiteX1" fmla="*/ 110857 w 3208867"/>
                <a:gd name="connsiteY1" fmla="*/ 2048940 h 2691754"/>
                <a:gd name="connsiteX2" fmla="*/ 295921 w 3208867"/>
                <a:gd name="connsiteY2" fmla="*/ 1041406 h 2691754"/>
                <a:gd name="connsiteX3" fmla="*/ 397934 w 3208867"/>
                <a:gd name="connsiteY3" fmla="*/ 2675473 h 2691754"/>
                <a:gd name="connsiteX4" fmla="*/ 515676 w 3208867"/>
                <a:gd name="connsiteY4" fmla="*/ 719673 h 2691754"/>
                <a:gd name="connsiteX5" fmla="*/ 685800 w 3208867"/>
                <a:gd name="connsiteY5" fmla="*/ 2125140 h 2691754"/>
                <a:gd name="connsiteX6" fmla="*/ 804334 w 3208867"/>
                <a:gd name="connsiteY6" fmla="*/ 2658540 h 2691754"/>
                <a:gd name="connsiteX7" fmla="*/ 932312 w 3208867"/>
                <a:gd name="connsiteY7" fmla="*/ 1752605 h 2691754"/>
                <a:gd name="connsiteX8" fmla="*/ 1117600 w 3208867"/>
                <a:gd name="connsiteY8" fmla="*/ 2658540 h 2691754"/>
                <a:gd name="connsiteX9" fmla="*/ 1214161 w 3208867"/>
                <a:gd name="connsiteY9" fmla="*/ 1896540 h 2691754"/>
                <a:gd name="connsiteX10" fmla="*/ 1464734 w 3208867"/>
                <a:gd name="connsiteY10" fmla="*/ 2641606 h 2691754"/>
                <a:gd name="connsiteX11" fmla="*/ 1624541 w 3208867"/>
                <a:gd name="connsiteY11" fmla="*/ 177808 h 2691754"/>
                <a:gd name="connsiteX12" fmla="*/ 1811867 w 3208867"/>
                <a:gd name="connsiteY12" fmla="*/ 2658540 h 2691754"/>
                <a:gd name="connsiteX13" fmla="*/ 1881101 w 3208867"/>
                <a:gd name="connsiteY13" fmla="*/ 5 h 2691754"/>
                <a:gd name="connsiteX14" fmla="*/ 2065867 w 3208867"/>
                <a:gd name="connsiteY14" fmla="*/ 2633140 h 2691754"/>
                <a:gd name="connsiteX15" fmla="*/ 2266097 w 3208867"/>
                <a:gd name="connsiteY15" fmla="*/ 1710272 h 2691754"/>
                <a:gd name="connsiteX16" fmla="*/ 2370667 w 3208867"/>
                <a:gd name="connsiteY16" fmla="*/ 2641606 h 2691754"/>
                <a:gd name="connsiteX17" fmla="*/ 2614844 w 3208867"/>
                <a:gd name="connsiteY17" fmla="*/ 1608672 h 2691754"/>
                <a:gd name="connsiteX18" fmla="*/ 2768600 w 3208867"/>
                <a:gd name="connsiteY18" fmla="*/ 2658540 h 2691754"/>
                <a:gd name="connsiteX19" fmla="*/ 2955657 w 3208867"/>
                <a:gd name="connsiteY19" fmla="*/ 1794940 h 2691754"/>
                <a:gd name="connsiteX20" fmla="*/ 3039534 w 3208867"/>
                <a:gd name="connsiteY20" fmla="*/ 2641606 h 2691754"/>
                <a:gd name="connsiteX21" fmla="*/ 3141134 w 3208867"/>
                <a:gd name="connsiteY21" fmla="*/ 1862672 h 2691754"/>
                <a:gd name="connsiteX22" fmla="*/ 3208867 w 3208867"/>
                <a:gd name="connsiteY22" fmla="*/ 2607740 h 2691754"/>
                <a:gd name="connsiteX0" fmla="*/ 0 w 3208867"/>
                <a:gd name="connsiteY0" fmla="*/ 2675473 h 2695481"/>
                <a:gd name="connsiteX1" fmla="*/ 110857 w 3208867"/>
                <a:gd name="connsiteY1" fmla="*/ 2048940 h 2695481"/>
                <a:gd name="connsiteX2" fmla="*/ 295921 w 3208867"/>
                <a:gd name="connsiteY2" fmla="*/ 1041406 h 2695481"/>
                <a:gd name="connsiteX3" fmla="*/ 397934 w 3208867"/>
                <a:gd name="connsiteY3" fmla="*/ 2675473 h 2695481"/>
                <a:gd name="connsiteX4" fmla="*/ 515676 w 3208867"/>
                <a:gd name="connsiteY4" fmla="*/ 719673 h 2695481"/>
                <a:gd name="connsiteX5" fmla="*/ 685800 w 3208867"/>
                <a:gd name="connsiteY5" fmla="*/ 2125140 h 2695481"/>
                <a:gd name="connsiteX6" fmla="*/ 804334 w 3208867"/>
                <a:gd name="connsiteY6" fmla="*/ 2658540 h 2695481"/>
                <a:gd name="connsiteX7" fmla="*/ 932312 w 3208867"/>
                <a:gd name="connsiteY7" fmla="*/ 1752605 h 2695481"/>
                <a:gd name="connsiteX8" fmla="*/ 1117600 w 3208867"/>
                <a:gd name="connsiteY8" fmla="*/ 2658540 h 2695481"/>
                <a:gd name="connsiteX9" fmla="*/ 1214161 w 3208867"/>
                <a:gd name="connsiteY9" fmla="*/ 1896540 h 2695481"/>
                <a:gd name="connsiteX10" fmla="*/ 1464734 w 3208867"/>
                <a:gd name="connsiteY10" fmla="*/ 2641606 h 2695481"/>
                <a:gd name="connsiteX11" fmla="*/ 1624541 w 3208867"/>
                <a:gd name="connsiteY11" fmla="*/ 177808 h 2695481"/>
                <a:gd name="connsiteX12" fmla="*/ 1811867 w 3208867"/>
                <a:gd name="connsiteY12" fmla="*/ 2658540 h 2695481"/>
                <a:gd name="connsiteX13" fmla="*/ 1881101 w 3208867"/>
                <a:gd name="connsiteY13" fmla="*/ 5 h 2695481"/>
                <a:gd name="connsiteX14" fmla="*/ 2065867 w 3208867"/>
                <a:gd name="connsiteY14" fmla="*/ 2633140 h 2695481"/>
                <a:gd name="connsiteX15" fmla="*/ 2266097 w 3208867"/>
                <a:gd name="connsiteY15" fmla="*/ 1710272 h 2695481"/>
                <a:gd name="connsiteX16" fmla="*/ 2370667 w 3208867"/>
                <a:gd name="connsiteY16" fmla="*/ 2641606 h 2695481"/>
                <a:gd name="connsiteX17" fmla="*/ 2614844 w 3208867"/>
                <a:gd name="connsiteY17" fmla="*/ 1608672 h 2695481"/>
                <a:gd name="connsiteX18" fmla="*/ 2768600 w 3208867"/>
                <a:gd name="connsiteY18" fmla="*/ 2658540 h 2695481"/>
                <a:gd name="connsiteX19" fmla="*/ 2913736 w 3208867"/>
                <a:gd name="connsiteY19" fmla="*/ 42340 h 2695481"/>
                <a:gd name="connsiteX20" fmla="*/ 3039534 w 3208867"/>
                <a:gd name="connsiteY20" fmla="*/ 2641606 h 2695481"/>
                <a:gd name="connsiteX21" fmla="*/ 3141134 w 3208867"/>
                <a:gd name="connsiteY21" fmla="*/ 1862672 h 2695481"/>
                <a:gd name="connsiteX22" fmla="*/ 3208867 w 3208867"/>
                <a:gd name="connsiteY22" fmla="*/ 2607740 h 2695481"/>
                <a:gd name="connsiteX0" fmla="*/ 0 w 3208867"/>
                <a:gd name="connsiteY0" fmla="*/ 2675473 h 2824695"/>
                <a:gd name="connsiteX1" fmla="*/ 110857 w 3208867"/>
                <a:gd name="connsiteY1" fmla="*/ 2048940 h 2824695"/>
                <a:gd name="connsiteX2" fmla="*/ 295921 w 3208867"/>
                <a:gd name="connsiteY2" fmla="*/ 1041406 h 2824695"/>
                <a:gd name="connsiteX3" fmla="*/ 397934 w 3208867"/>
                <a:gd name="connsiteY3" fmla="*/ 2675473 h 2824695"/>
                <a:gd name="connsiteX4" fmla="*/ 515676 w 3208867"/>
                <a:gd name="connsiteY4" fmla="*/ 719673 h 2824695"/>
                <a:gd name="connsiteX5" fmla="*/ 685800 w 3208867"/>
                <a:gd name="connsiteY5" fmla="*/ 2125140 h 2824695"/>
                <a:gd name="connsiteX6" fmla="*/ 804334 w 3208867"/>
                <a:gd name="connsiteY6" fmla="*/ 2658540 h 2824695"/>
                <a:gd name="connsiteX7" fmla="*/ 932312 w 3208867"/>
                <a:gd name="connsiteY7" fmla="*/ 1752605 h 2824695"/>
                <a:gd name="connsiteX8" fmla="*/ 1117600 w 3208867"/>
                <a:gd name="connsiteY8" fmla="*/ 2658540 h 2824695"/>
                <a:gd name="connsiteX9" fmla="*/ 1214161 w 3208867"/>
                <a:gd name="connsiteY9" fmla="*/ 1896540 h 2824695"/>
                <a:gd name="connsiteX10" fmla="*/ 1464734 w 3208867"/>
                <a:gd name="connsiteY10" fmla="*/ 2641606 h 2824695"/>
                <a:gd name="connsiteX11" fmla="*/ 1624541 w 3208867"/>
                <a:gd name="connsiteY11" fmla="*/ 177808 h 2824695"/>
                <a:gd name="connsiteX12" fmla="*/ 1811867 w 3208867"/>
                <a:gd name="connsiteY12" fmla="*/ 2658540 h 2824695"/>
                <a:gd name="connsiteX13" fmla="*/ 1881101 w 3208867"/>
                <a:gd name="connsiteY13" fmla="*/ 5 h 2824695"/>
                <a:gd name="connsiteX14" fmla="*/ 2065867 w 3208867"/>
                <a:gd name="connsiteY14" fmla="*/ 2633140 h 2824695"/>
                <a:gd name="connsiteX15" fmla="*/ 2266097 w 3208867"/>
                <a:gd name="connsiteY15" fmla="*/ 1710272 h 2824695"/>
                <a:gd name="connsiteX16" fmla="*/ 2370667 w 3208867"/>
                <a:gd name="connsiteY16" fmla="*/ 2641606 h 2824695"/>
                <a:gd name="connsiteX17" fmla="*/ 2614844 w 3208867"/>
                <a:gd name="connsiteY17" fmla="*/ 1608672 h 2824695"/>
                <a:gd name="connsiteX18" fmla="*/ 2768600 w 3208867"/>
                <a:gd name="connsiteY18" fmla="*/ 2658540 h 2824695"/>
                <a:gd name="connsiteX19" fmla="*/ 2913736 w 3208867"/>
                <a:gd name="connsiteY19" fmla="*/ 42340 h 2824695"/>
                <a:gd name="connsiteX20" fmla="*/ 3039534 w 3208867"/>
                <a:gd name="connsiteY20" fmla="*/ 2641606 h 2824695"/>
                <a:gd name="connsiteX21" fmla="*/ 3208867 w 3208867"/>
                <a:gd name="connsiteY21" fmla="*/ 2607740 h 2824695"/>
                <a:gd name="connsiteX0" fmla="*/ 0 w 3039534"/>
                <a:gd name="connsiteY0" fmla="*/ 2675473 h 2692991"/>
                <a:gd name="connsiteX1" fmla="*/ 110857 w 3039534"/>
                <a:gd name="connsiteY1" fmla="*/ 2048940 h 2692991"/>
                <a:gd name="connsiteX2" fmla="*/ 295921 w 3039534"/>
                <a:gd name="connsiteY2" fmla="*/ 1041406 h 2692991"/>
                <a:gd name="connsiteX3" fmla="*/ 397934 w 3039534"/>
                <a:gd name="connsiteY3" fmla="*/ 2675473 h 2692991"/>
                <a:gd name="connsiteX4" fmla="*/ 515676 w 3039534"/>
                <a:gd name="connsiteY4" fmla="*/ 719673 h 2692991"/>
                <a:gd name="connsiteX5" fmla="*/ 685800 w 3039534"/>
                <a:gd name="connsiteY5" fmla="*/ 2125140 h 2692991"/>
                <a:gd name="connsiteX6" fmla="*/ 804334 w 3039534"/>
                <a:gd name="connsiteY6" fmla="*/ 2658540 h 2692991"/>
                <a:gd name="connsiteX7" fmla="*/ 932312 w 3039534"/>
                <a:gd name="connsiteY7" fmla="*/ 1752605 h 2692991"/>
                <a:gd name="connsiteX8" fmla="*/ 1117600 w 3039534"/>
                <a:gd name="connsiteY8" fmla="*/ 2658540 h 2692991"/>
                <a:gd name="connsiteX9" fmla="*/ 1214161 w 3039534"/>
                <a:gd name="connsiteY9" fmla="*/ 1896540 h 2692991"/>
                <a:gd name="connsiteX10" fmla="*/ 1464734 w 3039534"/>
                <a:gd name="connsiteY10" fmla="*/ 2641606 h 2692991"/>
                <a:gd name="connsiteX11" fmla="*/ 1624541 w 3039534"/>
                <a:gd name="connsiteY11" fmla="*/ 177808 h 2692991"/>
                <a:gd name="connsiteX12" fmla="*/ 1811867 w 3039534"/>
                <a:gd name="connsiteY12" fmla="*/ 2658540 h 2692991"/>
                <a:gd name="connsiteX13" fmla="*/ 1881101 w 3039534"/>
                <a:gd name="connsiteY13" fmla="*/ 5 h 2692991"/>
                <a:gd name="connsiteX14" fmla="*/ 2065867 w 3039534"/>
                <a:gd name="connsiteY14" fmla="*/ 2633140 h 2692991"/>
                <a:gd name="connsiteX15" fmla="*/ 2266097 w 3039534"/>
                <a:gd name="connsiteY15" fmla="*/ 1710272 h 2692991"/>
                <a:gd name="connsiteX16" fmla="*/ 2370667 w 3039534"/>
                <a:gd name="connsiteY16" fmla="*/ 2641606 h 2692991"/>
                <a:gd name="connsiteX17" fmla="*/ 2614844 w 3039534"/>
                <a:gd name="connsiteY17" fmla="*/ 1608672 h 2692991"/>
                <a:gd name="connsiteX18" fmla="*/ 2768600 w 3039534"/>
                <a:gd name="connsiteY18" fmla="*/ 2658540 h 2692991"/>
                <a:gd name="connsiteX19" fmla="*/ 2913736 w 3039534"/>
                <a:gd name="connsiteY19" fmla="*/ 42340 h 2692991"/>
                <a:gd name="connsiteX20" fmla="*/ 3039534 w 3039534"/>
                <a:gd name="connsiteY20" fmla="*/ 2641606 h 269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039534" h="2692991">
                  <a:moveTo>
                    <a:pt x="0" y="2675473"/>
                  </a:moveTo>
                  <a:cubicBezTo>
                    <a:pt x="12700" y="2407362"/>
                    <a:pt x="61537" y="2321284"/>
                    <a:pt x="110857" y="2048940"/>
                  </a:cubicBezTo>
                  <a:cubicBezTo>
                    <a:pt x="160177" y="1776596"/>
                    <a:pt x="248075" y="936984"/>
                    <a:pt x="295921" y="1041406"/>
                  </a:cubicBezTo>
                  <a:cubicBezTo>
                    <a:pt x="343767" y="1145828"/>
                    <a:pt x="361308" y="2729095"/>
                    <a:pt x="397934" y="2675473"/>
                  </a:cubicBezTo>
                  <a:cubicBezTo>
                    <a:pt x="434560" y="2621851"/>
                    <a:pt x="467698" y="811395"/>
                    <a:pt x="515676" y="719673"/>
                  </a:cubicBezTo>
                  <a:cubicBezTo>
                    <a:pt x="563654" y="627951"/>
                    <a:pt x="637690" y="1801996"/>
                    <a:pt x="685800" y="2125140"/>
                  </a:cubicBezTo>
                  <a:cubicBezTo>
                    <a:pt x="733910" y="2448284"/>
                    <a:pt x="763249" y="2720629"/>
                    <a:pt x="804334" y="2658540"/>
                  </a:cubicBezTo>
                  <a:cubicBezTo>
                    <a:pt x="845419" y="2596451"/>
                    <a:pt x="880101" y="1752605"/>
                    <a:pt x="932312" y="1752605"/>
                  </a:cubicBezTo>
                  <a:cubicBezTo>
                    <a:pt x="984523" y="1752605"/>
                    <a:pt x="1070625" y="2634551"/>
                    <a:pt x="1117600" y="2658540"/>
                  </a:cubicBezTo>
                  <a:cubicBezTo>
                    <a:pt x="1164575" y="2682529"/>
                    <a:pt x="1156306" y="1899362"/>
                    <a:pt x="1214161" y="1896540"/>
                  </a:cubicBezTo>
                  <a:cubicBezTo>
                    <a:pt x="1272016" y="1893718"/>
                    <a:pt x="1396337" y="2928061"/>
                    <a:pt x="1464734" y="2641606"/>
                  </a:cubicBezTo>
                  <a:cubicBezTo>
                    <a:pt x="1533131" y="2355151"/>
                    <a:pt x="1566686" y="174986"/>
                    <a:pt x="1624541" y="177808"/>
                  </a:cubicBezTo>
                  <a:cubicBezTo>
                    <a:pt x="1682396" y="180630"/>
                    <a:pt x="1769107" y="2688174"/>
                    <a:pt x="1811867" y="2658540"/>
                  </a:cubicBezTo>
                  <a:cubicBezTo>
                    <a:pt x="1854627" y="2628906"/>
                    <a:pt x="1838768" y="4238"/>
                    <a:pt x="1881101" y="5"/>
                  </a:cubicBezTo>
                  <a:cubicBezTo>
                    <a:pt x="1923434" y="-4228"/>
                    <a:pt x="2001701" y="2348096"/>
                    <a:pt x="2065867" y="2633140"/>
                  </a:cubicBezTo>
                  <a:cubicBezTo>
                    <a:pt x="2130033" y="2918184"/>
                    <a:pt x="2215297" y="1708861"/>
                    <a:pt x="2266097" y="1710272"/>
                  </a:cubicBezTo>
                  <a:cubicBezTo>
                    <a:pt x="2316897" y="1711683"/>
                    <a:pt x="2312543" y="2658539"/>
                    <a:pt x="2370667" y="2641606"/>
                  </a:cubicBezTo>
                  <a:cubicBezTo>
                    <a:pt x="2428791" y="2624673"/>
                    <a:pt x="2548522" y="1605850"/>
                    <a:pt x="2614844" y="1608672"/>
                  </a:cubicBezTo>
                  <a:cubicBezTo>
                    <a:pt x="2681166" y="1611494"/>
                    <a:pt x="2718785" y="2919595"/>
                    <a:pt x="2768600" y="2658540"/>
                  </a:cubicBezTo>
                  <a:cubicBezTo>
                    <a:pt x="2818415" y="2397485"/>
                    <a:pt x="2868580" y="45162"/>
                    <a:pt x="2913736" y="42340"/>
                  </a:cubicBezTo>
                  <a:cubicBezTo>
                    <a:pt x="2958892" y="39518"/>
                    <a:pt x="2990345" y="2214039"/>
                    <a:pt x="3039534" y="2641606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49684" y="404635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1750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11307" y="404640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1800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57638" y="404640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1850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660232" y="404640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1900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06563" y="404640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1950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952894" y="404640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2000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688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1" b="-155"/>
          <a:stretch/>
        </p:blipFill>
        <p:spPr>
          <a:xfrm>
            <a:off x="-468560" y="-143933"/>
            <a:ext cx="9612560" cy="53079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90592" y="2283718"/>
            <a:ext cx="3962816" cy="553998"/>
          </a:xfrm>
          <a:prstGeom prst="rect">
            <a:avLst/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+mj-lt"/>
            </a:endParaRP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Солнечная активность</a:t>
            </a: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+mj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Скругленный прямоугольник 7"/>
          <p:cNvSpPr/>
          <p:nvPr/>
        </p:nvSpPr>
        <p:spPr>
          <a:xfrm>
            <a:off x="572799" y="365187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форма солнечной короны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35201" y="36504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мощность и число вспышек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3023" y="2628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число пятен на Солнце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Штриховая стрелка вправо 10"/>
          <p:cNvSpPr/>
          <p:nvPr/>
        </p:nvSpPr>
        <p:spPr>
          <a:xfrm rot="8471511">
            <a:off x="2231864" y="3018634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триховая стрелка вправо 11"/>
          <p:cNvSpPr/>
          <p:nvPr/>
        </p:nvSpPr>
        <p:spPr>
          <a:xfrm rot="13128489" flipH="1">
            <a:off x="5885601" y="3024914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13140000">
            <a:off x="2231864" y="1392226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8460000" flipH="1">
            <a:off x="5886939" y="1398506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35673" y="261742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количество протуберанцев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25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7" b="12877"/>
          <a:stretch/>
        </p:blipFill>
        <p:spPr>
          <a:xfrm>
            <a:off x="1" y="-55380"/>
            <a:ext cx="9144000" cy="5232193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2699792" y="2283718"/>
            <a:ext cx="3691267" cy="523220"/>
          </a:xfrm>
          <a:prstGeom prst="rect">
            <a:avLst/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+mj-lt"/>
            </a:endParaRP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Солнечные вспышки</a:t>
            </a:r>
            <a:endParaRPr lang="ru-RU" sz="2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572799" y="3651870"/>
                <a:ext cx="2736000" cy="1080000"/>
              </a:xfrm>
              <a:prstGeom prst="roundRect">
                <a:avLst>
                  <a:gd name="adj" fmla="val 1782"/>
                </a:avLst>
              </a:prstGeom>
              <a:gradFill>
                <a:gsLst>
                  <a:gs pos="100000">
                    <a:srgbClr val="C00000"/>
                  </a:gs>
                  <a:gs pos="0">
                    <a:schemeClr val="bg1"/>
                  </a:gs>
                  <a:gs pos="48000">
                    <a:schemeClr val="accent6">
                      <a:lumMod val="75000"/>
                    </a:schemeClr>
                  </a:gs>
                </a:gsLst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  <a:effectLst>
                      <a:glow rad="76200">
                        <a:schemeClr val="accent2">
                          <a:satMod val="175000"/>
                        </a:schemeClr>
                      </a:glow>
                    </a:effectLst>
                    <a:latin typeface="Times New Roman" pitchFamily="18" charset="0"/>
                    <a:cs typeface="Times New Roman" pitchFamily="18" charset="0"/>
                  </a:rPr>
                  <a:t>Появление рентгеновских и </a:t>
                </a:r>
                <a14:m>
                  <m:oMath xmlns:m="http://schemas.openxmlformats.org/officeDocument/2006/math">
                    <m:r>
                      <a:rPr lang="ru-RU" b="1" i="1" smtClean="0">
                        <a:solidFill>
                          <a:schemeClr val="bg1"/>
                        </a:solidFill>
                        <a:effectLst>
                          <a:glow rad="76200">
                            <a:schemeClr val="accent2">
                              <a:satMod val="175000"/>
                            </a:schemeClr>
                          </a:glow>
                        </a:effectLst>
                        <a:latin typeface="Cambria Math"/>
                        <a:ea typeface="Cambria Math"/>
                        <a:cs typeface="Times New Roman" pitchFamily="18" charset="0"/>
                      </a:rPr>
                      <m:t>𝜸</m:t>
                    </m:r>
                  </m:oMath>
                </a14:m>
                <a:r>
                  <a:rPr lang="ru-RU" sz="1600" b="1" dirty="0" smtClean="0">
                    <a:solidFill>
                      <a:schemeClr val="bg1"/>
                    </a:solidFill>
                    <a:effectLst>
                      <a:glow rad="76200">
                        <a:schemeClr val="accent2">
                          <a:satMod val="175000"/>
                        </a:schemeClr>
                      </a:glow>
                    </a:effectLst>
                    <a:latin typeface="Times New Roman" pitchFamily="18" charset="0"/>
                    <a:cs typeface="Times New Roman" pitchFamily="18" charset="0"/>
                  </a:rPr>
                  <a:t>-лучей</a:t>
                </a:r>
                <a:endParaRPr lang="ru-RU" sz="1600" b="1" dirty="0">
                  <a:solidFill>
                    <a:schemeClr val="bg1"/>
                  </a:solidFill>
                  <a:effectLst>
                    <a:glow rad="76200">
                      <a:schemeClr val="accent2">
                        <a:satMod val="175000"/>
                      </a:schemeClr>
                    </a:glo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Скругленный 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799" y="3651870"/>
                <a:ext cx="2736000" cy="1080000"/>
              </a:xfrm>
              <a:prstGeom prst="roundRect">
                <a:avLst>
                  <a:gd name="adj" fmla="val 1782"/>
                </a:avLst>
              </a:prstGeom>
              <a:blipFill rotWithShape="1"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Скругленный прямоугольник 18"/>
          <p:cNvSpPr/>
          <p:nvPr/>
        </p:nvSpPr>
        <p:spPr>
          <a:xfrm>
            <a:off x="5835201" y="36504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Увеличение скорости и количества испускаемых частиц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3023" y="2628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Выброс огромного количества энергии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Штриховая стрелка вправо 20"/>
          <p:cNvSpPr/>
          <p:nvPr/>
        </p:nvSpPr>
        <p:spPr>
          <a:xfrm rot="8471511">
            <a:off x="2231864" y="3018634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13128489" flipH="1">
            <a:off x="5885601" y="3024914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13140000">
            <a:off x="2231864" y="1392226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 rot="8460000" flipH="1">
            <a:off x="5886939" y="1398506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835673" y="261742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Увеличение ультрафиолетового излучения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54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358" y="0"/>
            <a:ext cx="9598859" cy="51435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 t="11749" r="55009" b="18209"/>
          <a:stretch/>
        </p:blipFill>
        <p:spPr>
          <a:xfrm>
            <a:off x="330994" y="627534"/>
            <a:ext cx="3564468" cy="3606800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172451" y="1759482"/>
            <a:ext cx="166688" cy="179066"/>
          </a:xfrm>
          <a:prstGeom prst="ellipse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272727" y="2393849"/>
            <a:ext cx="166688" cy="179066"/>
          </a:xfrm>
          <a:prstGeom prst="ellipse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339139" y="2931790"/>
            <a:ext cx="166688" cy="179066"/>
          </a:xfrm>
          <a:prstGeom prst="ellipse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765352" y="1597941"/>
            <a:ext cx="166688" cy="179066"/>
          </a:xfrm>
          <a:prstGeom prst="ellipse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273229" y="4045644"/>
            <a:ext cx="166688" cy="179066"/>
          </a:xfrm>
          <a:prstGeom prst="ellipse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436770" y="3579862"/>
            <a:ext cx="166688" cy="179066"/>
          </a:xfrm>
          <a:prstGeom prst="ellipse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3846512" y="3796095"/>
            <a:ext cx="166688" cy="179066"/>
          </a:xfrm>
          <a:prstGeom prst="ellipse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328204" y="1481382"/>
            <a:ext cx="166688" cy="179066"/>
          </a:xfrm>
          <a:prstGeom prst="ellipse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356071" y="2067694"/>
            <a:ext cx="166688" cy="179066"/>
          </a:xfrm>
          <a:prstGeom prst="ellipse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572000" y="2735956"/>
            <a:ext cx="166688" cy="179066"/>
          </a:xfrm>
          <a:prstGeom prst="ellipse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434621" y="1096540"/>
            <a:ext cx="166688" cy="179066"/>
          </a:xfrm>
          <a:prstGeom prst="ellipse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765352" y="3983260"/>
            <a:ext cx="166688" cy="179066"/>
          </a:xfrm>
          <a:prstGeom prst="ellipse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603458" y="3302867"/>
            <a:ext cx="166688" cy="179066"/>
          </a:xfrm>
          <a:prstGeom prst="ellipse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9" t="34901" r="36515" b="61621"/>
          <a:stretch/>
        </p:blipFill>
        <p:spPr>
          <a:xfrm>
            <a:off x="4294365" y="3758928"/>
            <a:ext cx="166688" cy="17906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3128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C 0.01597 -0.00247 0.02291 -0.00432 0.04166 7.40741E-7 C 0.04253 0.00031 0.05034 0.01265 0.05208 0.01481 C 0.05486 0.01821 0.06146 0.02222 0.06146 0.02222 C 0.06944 0.0216 0.0776 0.02284 0.08541 0.02037 C 0.08889 0.01944 0.09132 0.01327 0.09479 0.01111 C 0.10191 0.00154 0.11215 -0.00525 0.12083 -0.00926 C 0.12517 -0.01698 0.12951 -0.01636 0.13541 -0.01852 C 0.13889 -0.0179 0.14236 -0.01821 0.14583 -0.01667 C 0.14913 -0.01543 0.15277 -0.00957 0.15625 -0.00741 C 0.16458 0.0037 0.17534 0.00586 0.18541 0.00741 C 0.19479 0.00679 0.20416 0.00772 0.21354 0.00555 C 0.21718 0.00463 0.22361 -0.00401 0.23021 -0.00556 C 0.23385 -0.00988 0.23767 -0.01142 0.24166 -0.01482 C 0.26493 -0.01235 0.25816 -0.01698 0.27083 0.00555 C 0.27274 0.01605 0.27725 0.02531 0.28021 0.03518 C 0.28211 0.04136 0.28576 0.06358 0.28854 0.06852 C 0.2901 0.0713 0.29288 0.07191 0.29479 0.07407 C 0.3 0.07346 0.30521 0.07376 0.31041 0.07222 C 0.31215 0.0716 0.31823 0.06605 0.32083 0.06481 C 0.32274 0.06265 0.32517 0.06142 0.32708 0.05926 C 0.33281 0.05247 0.33836 0.04074 0.34479 0.03704 C 0.34861 0.03025 0.35243 0.02284 0.35729 0.01852 C 0.36215 0.00555 0.35937 0.00988 0.36458 0.0037 C 0.37031 -0.01173 0.37916 -0.02407 0.38646 -0.03704 C 0.38767 -0.0392 0.38836 -0.04228 0.38958 -0.04445 C 0.39045 -0.04599 0.39184 -0.04661 0.39271 -0.04815 C 0.39496 -0.05154 0.39896 -0.05926 0.39896 -0.05926 C 0.40121 -0.07099 0.40781 -0.07531 0.41146 -0.08519 C 0.41267 -0.08858 0.41319 -0.09321 0.41458 -0.0963 C 0.42465 -0.11883 0.43871 -0.12994 0.45208 -0.14445 C 0.4585 -0.15154 0.46389 -0.15957 0.47083 -0.16482 C 0.47309 -0.16636 0.47673 -0.17222 0.47916 -0.17222 " pathEditMode="relative" ptsTypes="ffffffffffffffffffffffffffffffff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3.95062E-6 C 0.01597 -0.00247 0.02291 -0.00432 0.04166 3.95062E-6 C 0.04253 0.0003 0.05034 0.01265 0.05208 0.01481 C 0.05486 0.01821 0.06145 0.02222 0.06145 0.02253 C 0.06944 0.0216 0.0776 0.02284 0.08541 0.02037 C 0.08888 0.01944 0.09131 0.01327 0.09479 0.01111 C 0.10191 0.00154 0.11215 -0.00525 0.12083 -0.00926 C 0.12517 -0.01698 0.12951 -0.01636 0.13541 -0.01852 C 0.13888 -0.01791 0.14218 0.02129 0.14566 0.02284 C 0.14895 0.02407 0.15277 -0.00957 0.15625 -0.00741 C 0.16458 0.0037 0.17534 0.00586 0.18541 0.0074 C 0.19479 0.00679 0.22899 0.05277 0.23836 0.05061 C 0.24201 0.04969 0.22361 -0.00402 0.2302 -0.00556 C 0.23385 -0.00988 0.23767 -0.01142 0.24166 -0.01482 C 0.26493 -0.01235 0.25816 -0.01698 0.27083 0.00555 C 0.27274 0.01605 0.29166 3.95062E-6 0.29461 0.00987 C 0.29652 0.01605 0.28576 0.06358 0.28854 0.06851 C 0.2901 0.07129 0.29288 0.07191 0.29479 0.07407 C 0.3 0.07345 0.3052 0.07376 0.31041 0.07222 C 0.31215 0.0716 0.31822 0.06605 0.32083 0.06481 C 0.32274 0.06265 0.32517 0.06142 0.32708 0.05926 C 0.33281 0.05247 0.33836 0.04074 0.34479 0.03703 C 0.34861 0.03024 0.35243 0.02284 0.35729 0.01851 C 0.36215 0.00555 0.35937 0.00987 0.36458 0.0037 C 0.37031 -0.01173 0.37916 -0.02408 0.38645 -0.03704 C 0.38767 -0.0392 0.38836 -0.04229 0.38958 -0.04445 C 0.39045 -0.04599 0.39184 -0.04661 0.3927 -0.04815 C 0.39496 -0.05155 0.39895 -0.05926 0.39895 -0.05895 C 0.40121 -0.07099 0.40781 -0.07531 0.41145 -0.08519 C 0.41267 -0.08858 0.41319 -0.09321 0.41458 -0.0963 C 0.41545 -0.09908 0.40816 -0.12099 0.41441 -0.12902 C 0.42066 -0.13704 0.4427 -0.13858 0.45208 -0.14445 C 0.4585 -0.15155 0.46388 -0.15957 0.47083 -0.16482 C 0.47309 -0.16636 0.47673 -0.17223 0.47916 -0.17223 " pathEditMode="relative" rAng="0" ptsTypes="ffffffffffffffffffffffffffffffafff"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-490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C 0.01597 -0.00247 0.02291 -0.00432 0.04166 7.40741E-7 C 0.04253 0.00031 0.05034 0.01265 0.05208 0.01481 C 0.05486 0.01821 0.06146 0.02222 0.06146 0.02222 C 0.06944 0.0216 0.0776 0.02284 0.08541 0.02037 C 0.08889 0.01944 0.09132 0.01327 0.09479 0.01111 C 0.10191 0.00154 0.11215 -0.00525 0.12083 -0.00926 C 0.12517 -0.01698 0.12951 -0.01636 0.13541 -0.01852 C 0.13889 -0.0179 0.14236 -0.01821 0.14583 -0.01667 C 0.14913 -0.01543 0.15277 -0.00957 0.15625 -0.00741 C 0.16458 0.0037 0.17534 0.00586 0.18541 0.00741 C 0.19479 0.00679 0.20416 0.00772 0.21354 0.00555 C 0.21718 0.00463 0.22361 -0.00401 0.23021 -0.00556 C 0.23385 -0.00988 0.23767 -0.01142 0.24166 -0.01482 C 0.26493 -0.01235 0.25816 -0.01698 0.27083 0.00555 C 0.27274 0.01605 0.27725 0.02531 0.28021 0.03518 C 0.28211 0.04136 0.28576 0.06358 0.28854 0.06852 C 0.2901 0.0713 0.29288 0.07191 0.29479 0.07407 C 0.3 0.07346 0.30521 0.07376 0.31041 0.07222 C 0.31215 0.0716 0.31823 0.06605 0.32083 0.06481 C 0.32274 0.06265 0.32517 0.06142 0.32708 0.05926 C 0.33281 0.05247 0.33836 0.04074 0.34479 0.03704 C 0.34861 0.03025 0.35243 0.02284 0.35729 0.01852 C 0.36215 0.00555 0.35937 0.00988 0.36458 0.0037 C 0.37031 -0.01173 0.37916 -0.02407 0.38646 -0.03704 C 0.38767 -0.0392 0.38836 -0.04228 0.38958 -0.04445 C 0.39045 -0.04599 0.39184 -0.04661 0.39271 -0.04815 C 0.39496 -0.05154 0.39896 -0.05926 0.39896 -0.05926 C 0.40121 -0.07099 0.40781 -0.07531 0.41146 -0.08519 C 0.41267 -0.08858 0.41319 -0.09321 0.41458 -0.0963 C 0.42465 -0.11883 0.43871 -0.12994 0.45208 -0.14445 C 0.4585 -0.15154 0.46389 -0.15957 0.47083 -0.16482 C 0.47309 -0.16636 0.47673 -0.17222 0.47916 -0.17222 " pathEditMode="relative" ptsTypes="ffffffffffffffffffffffffffffffff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7.40741E-7 C 0.01597 -0.00247 0.02291 -0.00432 0.04166 7.40741E-7 C 0.04253 0.00031 0.05034 0.01265 0.05208 0.01481 C 0.05486 0.01821 0.06146 0.02222 0.06146 0.02222 C 0.06944 0.0216 0.0776 0.02284 0.08541 0.02037 C 0.08889 0.01944 0.09132 0.01327 0.09479 0.01111 C 0.10191 0.00154 0.11215 -0.00525 0.12083 -0.00926 C 0.12517 -0.01698 0.12951 -0.01636 0.13541 -0.01852 C 0.13889 -0.0179 0.14236 -0.01821 0.14583 -0.01667 C 0.14913 -0.01543 0.15277 -0.00957 0.15625 -0.00741 C 0.16458 0.0037 0.17534 0.00586 0.18541 0.00741 C 0.19479 0.00679 0.20416 0.00772 0.21354 0.00555 C 0.21718 0.00463 0.22361 -0.00401 0.23021 -0.00556 C 0.23385 -0.00988 0.23767 -0.01142 0.24166 -0.01482 C 0.26493 -0.01235 0.25816 -0.01698 0.27083 0.00555 C 0.27274 0.01605 0.27725 0.02531 0.28021 0.03518 C 0.28211 0.04136 0.28576 0.06358 0.28854 0.06852 C 0.2901 0.0713 0.29288 0.07191 0.29479 0.07407 C 0.3 0.07346 0.30521 0.07376 0.31041 0.07222 C 0.31215 0.0716 0.31823 0.06605 0.32083 0.06481 C 0.32274 0.06265 0.32517 0.06142 0.32708 0.05926 C 0.33281 0.05247 0.33836 0.04074 0.34479 0.03704 C 0.34861 0.03025 0.35243 0.02284 0.35729 0.01852 C 0.36215 0.00555 0.35937 0.00988 0.36458 0.0037 C 0.37031 -0.01173 0.37916 -0.02407 0.38646 -0.03704 C 0.38767 -0.0392 0.38836 -0.04228 0.38958 -0.04445 C 0.39045 -0.04599 0.39184 -0.04661 0.39271 -0.04815 C 0.39496 -0.05154 0.39896 -0.05926 0.39896 -0.05926 C 0.40121 -0.07099 0.40781 -0.07531 0.41146 -0.08519 C 0.41267 -0.08858 0.41319 -0.09321 0.41458 -0.0963 C 0.42465 -0.11883 0.43871 -0.12994 0.45208 -0.14445 C 0.4585 -0.15154 0.46389 -0.15957 0.47083 -0.16482 C 0.47309 -0.16636 0.47673 -0.17222 0.47916 -0.17222 " pathEditMode="relative" ptsTypes="ffffffffffffffffffffffffffffffffA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9753E-6 C 0.01597 0.00155 0.02292 0.00247 0.04167 -4.19753E-6 C 0.04253 -4.19753E-6 0.05035 -0.00679 0.05208 -0.00802 C 0.05486 -0.00987 0.06146 -0.01203 0.06146 -0.01172 C 0.06944 -0.01142 0.0776 -0.01234 0.08542 -0.0108 C 0.08889 -0.01049 0.09132 -0.00709 0.09479 -0.00586 C 0.10191 -0.00061 0.11215 0.00309 0.12083 0.00525 C 0.12517 0.00926 0.12951 0.00895 0.13542 0.01019 C 0.13889 0.00988 0.14236 0.00988 0.14583 0.00926 C 0.14913 0.00834 0.15278 0.00525 0.15625 0.00402 C 0.16458 -0.00185 0.17535 -0.00308 0.18542 -0.00401 C 0.19479 -0.00339 0.20417 -0.00401 0.21354 -0.00277 C 0.21719 -0.00246 0.22361 0.00216 0.23021 0.00309 C 0.23385 0.00556 0.23767 0.00618 0.24167 0.00803 C 0.26493 0.00679 0.25816 0.00926 0.27083 -0.00277 C 0.27274 -0.00864 0.27726 -0.01358 0.28021 -0.01882 C 0.28212 -0.02222 0.28576 -0.03426 0.28854 -0.03703 C 0.2901 -0.03858 0.29288 -0.03888 0.29479 -0.03981 C 0.3 -0.0395 0.30521 -0.03981 0.31042 -0.03888 C 0.31215 -0.03858 0.31823 -0.03549 0.32083 -0.03487 C 0.32274 -0.03364 0.32517 -0.03302 0.32708 -0.03209 C 0.33281 -0.02839 0.33837 -0.02191 0.34479 -0.02006 C 0.34861 -0.01635 0.35243 -0.01234 0.35729 -0.00987 C 0.36215 -0.00277 0.35938 -0.00524 0.36458 -0.00185 C 0.37031 0.00649 0.37917 0.01328 0.38646 0.02007 C 0.38767 0.0213 0.38837 0.02315 0.38958 0.02408 C 0.39045 0.025 0.39184 0.02531 0.39271 0.02624 C 0.39497 0.02809 0.39896 0.0321 0.39896 0.03241 C 0.40122 0.03858 0.40781 0.04105 0.41146 0.0463 C 0.41267 0.04815 0.41319 0.05062 0.41458 0.05216 C 0.42465 0.06451 0.43872 0.07037 0.45208 0.0784 C 0.45851 0.0821 0.46389 0.08642 0.47083 0.08951 C 0.47309 0.09013 0.47674 0.09352 0.47917 0.09352 " pathEditMode="relative" rAng="0" ptsTypes="ffffffffffffffffffffffffffffffffA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268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-4.19753E-6 C 0.01597 0.00155 0.02292 0.00247 0.04167 -4.19753E-6 C 0.04253 -4.19753E-6 0.05035 -0.00679 0.05208 -0.00802 C 0.05486 -0.00987 0.06146 -0.01203 0.06146 -0.01172 C 0.06944 -0.01142 0.0776 -0.01234 0.08542 -0.0108 C 0.08889 -0.01049 0.09132 -0.00709 0.09479 -0.00586 C 0.10191 -0.00061 0.11215 0.00309 0.12083 0.00525 C 0.12517 0.00926 0.12951 0.00895 0.13542 0.01019 C 0.13889 0.00988 0.14236 0.00988 0.14583 0.00926 C 0.14913 0.00834 0.15278 0.00525 0.15625 0.00402 C 0.16458 -0.00185 0.17535 -0.00308 0.18542 -0.00401 C 0.19479 -0.00339 0.20417 -0.00401 0.21354 -0.00277 C 0.21719 -0.00246 0.22361 0.00216 0.23021 0.00309 C 0.23385 0.00556 0.23767 0.00618 0.24167 0.00803 C 0.26493 0.00679 0.25816 0.00926 0.27083 -0.00277 C 0.27274 -0.00864 0.27726 -0.01358 0.28021 -0.01882 C 0.28212 -0.02222 0.28576 -0.03426 0.28854 -0.03703 C 0.2901 -0.03858 0.29288 -0.03888 0.29479 -0.03981 C 0.3 -0.0395 0.30521 -0.03981 0.31042 -0.03888 C 0.31215 -0.03858 0.31823 -0.03549 0.32083 -0.03487 C 0.32274 -0.03364 0.32517 -0.03302 0.32708 -0.03209 C 0.33281 -0.02839 0.33837 -0.02191 0.34479 -0.02006 C 0.34861 -0.01635 0.35243 -0.01234 0.35729 -0.00987 C 0.36215 -0.00277 0.35938 -0.00524 0.36458 -0.00185 C 0.37031 0.00649 0.37917 0.01328 0.38646 0.02007 C 0.38767 0.0213 0.38837 0.02315 0.38958 0.02408 C 0.39045 0.025 0.39184 0.02531 0.39271 0.02624 C 0.39497 0.02809 0.39896 0.0321 0.39896 0.03241 C 0.40122 0.03858 0.40781 0.04105 0.41146 0.0463 C 0.41267 0.04815 0.41319 0.05062 0.41458 0.05216 C 0.42465 0.06451 0.43872 0.07037 0.45208 0.0784 C 0.45851 0.0821 0.46389 0.08642 0.47083 0.08951 C 0.47309 0.09013 0.47674 0.09352 0.47917 0.09352 " pathEditMode="relative" rAng="0" ptsTypes="ffffffffffffffffffffffffffffffffA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268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33333E-6 2.96296E-6 C 0.01389 0.00154 0.01996 0.00247 0.03628 2.96296E-6 C 0.03715 2.96296E-6 0.04392 -0.00679 0.04548 -0.00803 C 0.04791 -0.00988 0.05364 -0.01204 0.05364 -0.01173 C 0.06059 -0.01142 0.06771 -0.01235 0.07465 -0.01081 C 0.0776 -0.0105 0.07968 -0.0071 0.08281 -0.00587 C 0.08906 -0.00062 0.09791 0.00308 0.10555 0.00524 C 0.10937 0.00926 0.11319 0.00895 0.11823 0.01018 C 0.12135 0.00987 0.1243 0.00987 0.12743 0.00926 C 0.13038 0.00833 0.1335 0.00524 0.13646 0.00401 C 0.14375 -0.00185 0.1533 -0.00309 0.16198 -0.00402 C 0.17014 -0.0034 0.17847 -0.00402 0.18663 -0.00278 C 0.18975 -0.00247 0.19548 0.00216 0.20121 0.00308 C 0.20434 0.00555 0.20764 0.00617 0.21111 0.00802 C 0.23159 0.00679 0.22569 0.00926 0.23663 -0.00278 C 0.23836 -0.00864 0.24236 -0.01358 0.24496 -0.01883 C 0.24652 -0.02223 0.24982 -0.03426 0.25225 -0.03704 C 0.25347 -0.03858 0.2559 -0.03889 0.25764 -0.03982 C 0.26215 -0.03951 0.26666 -0.03982 0.27135 -0.03889 C 0.27274 -0.03858 0.27812 -0.0355 0.28038 -0.03488 C 0.28211 -0.03364 0.2842 -0.03303 0.28593 -0.0321 C 0.2908 -0.0284 0.29566 -0.02192 0.30139 -0.02006 C 0.30468 -0.01636 0.30798 -0.01235 0.31232 -0.00988 C 0.31649 -0.00278 0.31406 -0.00525 0.31857 -0.00185 C 0.32361 0.00648 0.33142 0.01327 0.33784 0.02006 C 0.33889 0.02129 0.33941 0.02315 0.34045 0.02407 C 0.34132 0.025 0.34253 0.02531 0.34323 0.02623 C 0.34514 0.02808 0.34878 0.0321 0.34878 0.0324 C 0.35069 0.03858 0.35642 0.04105 0.35972 0.04629 C 0.36076 0.04815 0.36111 0.05061 0.36232 0.05216 C 0.37118 0.0645 0.3842 0.05308 0.39583 0.06111 C 0.40139 0.06481 0.4085 0.06173 0.41458 0.06481 C 0.41649 0.06543 0.43003 0.06111 0.43229 0.06111 " pathEditMode="relative" rAng="0" ptsTypes="fffffffffffffffffffffffffffffffff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126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111E-6 7.40741E-7 C 0.01597 -0.00247 0.02291 -0.00432 0.04166 7.40741E-7 C 0.04253 0.00031 0.05034 0.01265 0.05208 0.01481 C 0.05486 0.01821 0.06146 0.02222 0.06146 0.02222 C 0.06944 0.0216 0.0776 0.02284 0.08541 0.02037 C 0.08889 0.01944 0.09132 0.01327 0.09479 0.01111 C 0.10191 0.00154 0.11215 -0.00525 0.12083 -0.00926 C 0.12517 -0.01698 0.12951 -0.01636 0.13541 -0.01852 C 0.13889 -0.0179 0.14236 -0.01821 0.14583 -0.01667 C 0.14913 -0.01543 0.15277 -0.00957 0.15625 -0.00741 C 0.16458 0.0037 0.17534 0.00586 0.18541 0.00741 C 0.19479 0.00679 0.20416 0.00772 0.21354 0.00555 C 0.21718 0.00463 0.22361 -0.00401 0.23021 -0.00556 C 0.23385 -0.00988 0.23767 -0.01142 0.24166 -0.01482 C 0.26493 -0.01235 0.25816 -0.01698 0.27083 0.00555 C 0.27274 0.01605 0.27725 0.02531 0.28021 0.03518 C 0.28211 0.04136 0.28576 0.06358 0.28854 0.06852 C 0.2901 0.0713 0.29288 0.07191 0.29479 0.07407 C 0.3 0.07346 0.30521 0.07376 0.31041 0.07222 C 0.31215 0.0716 0.31823 0.06605 0.32083 0.06481 C 0.32274 0.06265 0.32517 0.06142 0.32708 0.05926 C 0.33281 0.05247 0.33836 0.04074 0.34479 0.03704 C 0.34861 0.03025 0.35243 0.02284 0.35729 0.01852 C 0.36215 0.00555 0.35937 0.00988 0.36458 0.0037 C 0.37031 -0.01173 0.37916 -0.02407 0.38646 -0.03704 C 0.38767 -0.0392 0.38836 -0.04228 0.38958 -0.04445 C 0.39045 -0.04599 0.39184 -0.04661 0.39271 -0.04815 C 0.39496 -0.05154 0.39896 -0.05926 0.39896 -0.05926 C 0.40121 -0.07099 0.40781 -0.07531 0.41146 -0.08519 C 0.41267 -0.08858 0.41319 -0.09321 0.41458 -0.0963 C 0.42465 -0.11883 0.43871 -0.12994 0.45208 -0.14445 C 0.4585 -0.15154 0.46389 -0.15957 0.47083 -0.16482 C 0.47309 -0.16636 0.47673 -0.17222 0.47916 -0.17222 " pathEditMode="relative" ptsTypes="ffffffffffffffffffffffffffffffffA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72222E-6 3.95062E-6 C 0.01597 -0.00247 0.02291 -0.00432 0.04166 3.95062E-6 C 0.04253 0.0003 0.05034 0.01265 0.05208 0.01481 C 0.05486 0.01821 0.06145 0.02222 0.06145 0.02253 C 0.06944 0.0216 0.0776 0.02284 0.08541 0.02037 C 0.08888 0.01944 0.09131 0.01327 0.09479 0.01111 C 0.10191 0.00154 0.11215 -0.00525 0.12083 -0.00926 C 0.12517 -0.01698 0.12951 -0.01636 0.13541 -0.01852 C 0.13888 -0.01791 0.14218 0.02129 0.14566 0.02284 C 0.14895 0.02407 0.15277 -0.00957 0.15625 -0.00741 C 0.16458 0.0037 0.17534 0.00586 0.18541 0.0074 C 0.19479 0.00679 0.22899 0.05277 0.23836 0.05061 C 0.24201 0.04969 0.22361 -0.00402 0.2302 -0.00556 C 0.23385 -0.00988 0.23767 -0.01142 0.24166 -0.01482 C 0.26493 -0.01235 0.25816 -0.01698 0.27083 0.00555 C 0.27274 0.01605 0.29166 3.95062E-6 0.29461 0.00987 C 0.29652 0.01605 0.28576 0.06358 0.28854 0.06851 C 0.2901 0.07129 0.29288 0.07191 0.29479 0.07407 C 0.3 0.07345 0.3052 0.07376 0.31041 0.07222 C 0.31215 0.0716 0.31822 0.06605 0.32083 0.06481 C 0.32274 0.06265 0.32517 0.06142 0.32708 0.05926 C 0.33281 0.05247 0.33836 0.04074 0.34479 0.03703 C 0.34861 0.03024 0.35243 0.02284 0.35729 0.01851 C 0.36215 0.00555 0.35937 0.00987 0.36458 0.0037 C 0.37031 -0.01173 0.37916 -0.02408 0.38645 -0.03704 C 0.38767 -0.0392 0.38836 -0.04229 0.38958 -0.04445 C 0.39045 -0.04599 0.39184 -0.04661 0.3927 -0.04815 C 0.39496 -0.05155 0.39895 -0.05926 0.39895 -0.05895 C 0.40121 -0.07099 0.40781 -0.07531 0.41145 -0.08519 C 0.41267 -0.08858 0.41319 -0.09321 0.41458 -0.0963 C 0.41545 -0.09908 0.40816 -0.12099 0.41441 -0.12902 C 0.42066 -0.13704 0.4427 -0.13858 0.45208 -0.14445 C 0.4585 -0.15155 0.46388 -0.15957 0.47083 -0.16482 C 0.47309 -0.16636 0.47673 -0.17223 0.47916 -0.17223 " pathEditMode="relative" rAng="0" ptsTypes="ffffffffffffffffffffffffffffffafff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-490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C 0.01597 -0.00247 0.02291 -0.00432 0.04166 7.40741E-7 C 0.04253 0.00031 0.05034 0.01265 0.05208 0.01481 C 0.05486 0.01821 0.06146 0.02222 0.06146 0.02222 C 0.06944 0.0216 0.0776 0.02284 0.08541 0.02037 C 0.08889 0.01944 0.09132 0.01327 0.09479 0.01111 C 0.10191 0.00154 0.11215 -0.00525 0.12083 -0.00926 C 0.12517 -0.01698 0.12951 -0.01636 0.13541 -0.01852 C 0.13889 -0.0179 0.14236 -0.01821 0.14583 -0.01667 C 0.14913 -0.01543 0.15277 -0.00957 0.15625 -0.00741 C 0.16458 0.0037 0.17534 0.00586 0.18541 0.00741 C 0.19479 0.00679 0.20416 0.00772 0.21354 0.00555 C 0.21718 0.00463 0.22361 -0.00401 0.23021 -0.00556 C 0.23385 -0.00988 0.23767 -0.01142 0.24166 -0.01482 C 0.26493 -0.01235 0.25816 -0.01698 0.27083 0.00555 C 0.27274 0.01605 0.27725 0.02531 0.28021 0.03518 C 0.28211 0.04136 0.28576 0.06358 0.28854 0.06852 C 0.2901 0.0713 0.29288 0.07191 0.29479 0.07407 C 0.3 0.07346 0.30521 0.07376 0.31041 0.07222 C 0.31215 0.0716 0.31823 0.06605 0.32083 0.06481 C 0.32274 0.06265 0.32517 0.06142 0.32708 0.05926 C 0.33281 0.05247 0.33836 0.04074 0.34479 0.03704 C 0.34861 0.03025 0.35243 0.02284 0.35729 0.01852 C 0.36215 0.00555 0.35937 0.00988 0.36458 0.0037 C 0.37031 -0.01173 0.37916 -0.02407 0.38646 -0.03704 C 0.38767 -0.0392 0.38836 -0.04228 0.38958 -0.04445 C 0.39045 -0.04599 0.39184 -0.04661 0.39271 -0.04815 C 0.39496 -0.05154 0.39896 -0.05926 0.39896 -0.05926 C 0.40121 -0.07099 0.40781 -0.07531 0.41146 -0.08519 C 0.41267 -0.08858 0.41319 -0.09321 0.41458 -0.0963 C 0.42465 -0.11883 0.43871 -0.12994 0.45208 -0.14445 C 0.4585 -0.15154 0.46389 -0.15957 0.47083 -0.16482 C 0.47309 -0.16636 0.47673 -0.17222 0.47916 -0.17222 " pathEditMode="relative" ptsTypes="ffffffffffffffffffffffffffffffffA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7.40741E-7 C 0.01597 -0.00247 0.02291 -0.00432 0.04166 7.40741E-7 C 0.04253 0.00031 0.05034 0.01265 0.05208 0.01481 C 0.05486 0.01821 0.06146 0.02222 0.06146 0.02222 C 0.06944 0.0216 0.0776 0.02284 0.08541 0.02037 C 0.08889 0.01944 0.09132 0.01327 0.09479 0.01111 C 0.10191 0.00154 0.11215 -0.00525 0.12083 -0.00926 C 0.12517 -0.01698 0.12951 -0.01636 0.13541 -0.01852 C 0.13889 -0.0179 0.14236 -0.01821 0.14583 -0.01667 C 0.14913 -0.01543 0.15277 -0.00957 0.15625 -0.00741 C 0.16458 0.0037 0.17534 0.00586 0.18541 0.00741 C 0.19479 0.00679 0.20416 0.00772 0.21354 0.00555 C 0.21718 0.00463 0.22361 -0.00401 0.23021 -0.00556 C 0.23385 -0.00988 0.23767 -0.01142 0.24166 -0.01482 C 0.26493 -0.01235 0.25816 -0.01698 0.27083 0.00555 C 0.27274 0.01605 0.27725 0.02531 0.28021 0.03518 C 0.28211 0.04136 0.28576 0.06358 0.28854 0.06852 C 0.2901 0.0713 0.29288 0.07191 0.29479 0.07407 C 0.3 0.07346 0.30521 0.07376 0.31041 0.07222 C 0.31215 0.0716 0.31823 0.06605 0.32083 0.06481 C 0.32274 0.06265 0.32517 0.06142 0.32708 0.05926 C 0.33281 0.05247 0.33836 0.04074 0.34479 0.03704 C 0.34861 0.03025 0.35243 0.02284 0.35729 0.01852 C 0.36215 0.00555 0.35937 0.00988 0.36458 0.0037 C 0.37031 -0.01173 0.37916 -0.02407 0.38646 -0.03704 C 0.38767 -0.0392 0.38836 -0.04228 0.38958 -0.04445 C 0.39045 -0.04599 0.39184 -0.04661 0.39271 -0.04815 C 0.39496 -0.05154 0.39896 -0.05926 0.39896 -0.05926 C 0.40121 -0.07099 0.40781 -0.07531 0.41146 -0.08519 C 0.41267 -0.08858 0.41319 -0.09321 0.41458 -0.0963 C 0.42465 -0.11883 0.43871 -0.12994 0.45208 -0.14445 C 0.4585 -0.15154 0.46389 -0.15957 0.47083 -0.16482 C 0.47309 -0.16636 0.47673 -0.17222 0.47916 -0.17222 " pathEditMode="relative" ptsTypes="ffffffffffffffffffffffffffffffffA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9753E-6 C 0.01597 0.00155 0.02292 0.00247 0.04167 -4.19753E-6 C 0.04253 -4.19753E-6 0.05035 -0.00679 0.05208 -0.00802 C 0.05486 -0.00987 0.06146 -0.01203 0.06146 -0.01172 C 0.06944 -0.01142 0.0776 -0.01234 0.08542 -0.0108 C 0.08889 -0.01049 0.09132 -0.00709 0.09479 -0.00586 C 0.10191 -0.00061 0.11215 0.00309 0.12083 0.00525 C 0.12517 0.00926 0.12951 0.00895 0.13542 0.01019 C 0.13889 0.00988 0.14236 0.00988 0.14583 0.00926 C 0.14913 0.00834 0.15278 0.00525 0.15625 0.00402 C 0.16458 -0.00185 0.17535 -0.00308 0.18542 -0.00401 C 0.19479 -0.00339 0.20417 -0.00401 0.21354 -0.00277 C 0.21719 -0.00246 0.22361 0.00216 0.23021 0.00309 C 0.23385 0.00556 0.23767 0.00618 0.24167 0.00803 C 0.26493 0.00679 0.25816 0.00926 0.27083 -0.00277 C 0.27274 -0.00864 0.27726 -0.01358 0.28021 -0.01882 C 0.28212 -0.02222 0.28576 -0.03426 0.28854 -0.03703 C 0.2901 -0.03858 0.29288 -0.03888 0.29479 -0.03981 C 0.3 -0.0395 0.30521 -0.03981 0.31042 -0.03888 C 0.31215 -0.03858 0.31823 -0.03549 0.32083 -0.03487 C 0.32274 -0.03364 0.32517 -0.03302 0.32708 -0.03209 C 0.33281 -0.02839 0.33837 -0.02191 0.34479 -0.02006 C 0.34861 -0.01635 0.35243 -0.01234 0.35729 -0.00987 C 0.36215 -0.00277 0.35938 -0.00524 0.36458 -0.00185 C 0.37031 0.00649 0.37917 0.01328 0.38646 0.02007 C 0.38767 0.0213 0.38837 0.02315 0.38958 0.02408 C 0.39045 0.025 0.39184 0.02531 0.39271 0.02624 C 0.39497 0.02809 0.39896 0.0321 0.39896 0.03241 C 0.40122 0.03858 0.40781 0.04105 0.41146 0.0463 C 0.41267 0.04815 0.41319 0.05062 0.41458 0.05216 C 0.42465 0.06451 0.43872 0.07037 0.45208 0.0784 C 0.45851 0.0821 0.46389 0.08642 0.47083 0.08951 C 0.47309 0.09013 0.47674 0.09352 0.47917 0.09352 " pathEditMode="relative" rAng="0" ptsTypes="ffffffffffffffffffffffffffffffffA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2685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4.19753E-6 C 0.01597 0.00155 0.02292 0.00247 0.04167 -4.19753E-6 C 0.04253 -4.19753E-6 0.05035 -0.00679 0.05208 -0.00802 C 0.05486 -0.00987 0.06146 -0.01203 0.06146 -0.01172 C 0.06944 -0.01142 0.0776 -0.01234 0.08542 -0.0108 C 0.08889 -0.01049 0.09132 -0.00709 0.09479 -0.00586 C 0.10191 -0.00061 0.11215 0.00309 0.12083 0.00525 C 0.12517 0.00926 0.12951 0.00895 0.13542 0.01019 C 0.13889 0.00988 0.14236 0.00988 0.14583 0.00926 C 0.14913 0.00834 0.15278 0.00525 0.15625 0.00402 C 0.16458 -0.00185 0.17535 -0.00308 0.18542 -0.00401 C 0.19479 -0.00339 0.20417 -0.00401 0.21354 -0.00277 C 0.21719 -0.00246 0.22361 0.00216 0.23021 0.00309 C 0.23385 0.00556 0.23767 0.00618 0.24167 0.00803 C 0.26493 0.00679 0.25816 0.00926 0.27083 -0.00277 C 0.27274 -0.00864 0.27726 -0.01358 0.28021 -0.01882 C 0.28212 -0.02222 0.28576 -0.03426 0.28854 -0.03703 C 0.2901 -0.03858 0.29288 -0.03888 0.29479 -0.03981 C 0.3 -0.0395 0.30521 -0.03981 0.31042 -0.03888 C 0.31215 -0.03858 0.31823 -0.03549 0.32083 -0.03487 C 0.32274 -0.03364 0.32517 -0.03302 0.32708 -0.03209 C 0.33281 -0.02839 0.33837 -0.02191 0.34479 -0.02006 C 0.34861 -0.01635 0.35243 -0.01234 0.35729 -0.00987 C 0.36215 -0.00277 0.35938 -0.00524 0.36458 -0.00185 C 0.37031 0.00649 0.37917 0.01328 0.38646 0.02007 C 0.38767 0.0213 0.38837 0.02315 0.38958 0.02408 C 0.39045 0.025 0.39184 0.02531 0.39271 0.02624 C 0.39497 0.02809 0.39896 0.0321 0.39896 0.03241 C 0.40122 0.03858 0.40781 0.04105 0.41146 0.0463 C 0.41267 0.04815 0.41319 0.05062 0.41458 0.05216 C 0.42465 0.06451 0.43872 0.07037 0.45208 0.0784 C 0.45851 0.0821 0.46389 0.08642 0.47083 0.08951 C 0.47309 0.09013 0.47674 0.09352 0.47917 0.09352 " pathEditMode="relative" rAng="0" ptsTypes="ffffffffffffffffffffffffffffffffA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2685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C 0.01389 0.00154 0.01996 0.00247 0.03628 2.96296E-6 C 0.03715 2.96296E-6 0.04392 -0.00679 0.04548 -0.00803 C 0.04791 -0.00988 0.05364 -0.01204 0.05364 -0.01173 C 0.06059 -0.01142 0.06771 -0.01235 0.07465 -0.01081 C 0.0776 -0.0105 0.07968 -0.0071 0.08281 -0.00587 C 0.08906 -0.00062 0.09791 0.00308 0.10555 0.00524 C 0.10937 0.00926 0.11319 0.00895 0.11823 0.01018 C 0.12135 0.00987 0.1243 0.00987 0.12743 0.00926 C 0.13038 0.00833 0.1335 0.00524 0.13646 0.00401 C 0.14375 -0.00185 0.1533 -0.00309 0.16198 -0.00402 C 0.17014 -0.0034 0.17847 -0.00402 0.18663 -0.00278 C 0.18975 -0.00247 0.19548 0.00216 0.20121 0.00308 C 0.20434 0.00555 0.20764 0.00617 0.21111 0.00802 C 0.23159 0.00679 0.22569 0.00926 0.23663 -0.00278 C 0.23836 -0.00864 0.24236 -0.01358 0.24496 -0.01883 C 0.24652 -0.02223 0.24982 -0.03426 0.25225 -0.03704 C 0.25347 -0.03858 0.2559 -0.03889 0.25764 -0.03982 C 0.26215 -0.03951 0.26666 -0.03982 0.27135 -0.03889 C 0.27274 -0.03858 0.27812 -0.0355 0.28038 -0.03488 C 0.28211 -0.03364 0.2842 -0.03303 0.28593 -0.0321 C 0.2908 -0.0284 0.29566 -0.02192 0.30139 -0.02006 C 0.30468 -0.01636 0.30798 -0.01235 0.31232 -0.00988 C 0.31649 -0.00278 0.31406 -0.00525 0.31857 -0.00185 C 0.32361 0.00648 0.33142 0.01327 0.33784 0.02006 C 0.33889 0.02129 0.33941 0.02315 0.34045 0.02407 C 0.34132 0.025 0.34253 0.02531 0.34323 0.02623 C 0.34514 0.02808 0.34878 0.0321 0.34878 0.0324 C 0.35069 0.03858 0.35642 0.04105 0.35972 0.04629 C 0.36076 0.04815 0.36111 0.05061 0.36232 0.05216 C 0.37118 0.0645 0.3842 0.05308 0.39583 0.06111 C 0.40139 0.06481 0.4085 0.06173 0.41458 0.06481 C 0.41649 0.06543 0.43003 0.06111 0.43229 0.06111 " pathEditMode="relative" rAng="0" ptsTypes="fffffffffffffffffffffffffffffffff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126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808" y="-157480"/>
            <a:ext cx="9504336" cy="52960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342" y="1425899"/>
            <a:ext cx="2921752" cy="3652191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1" y="0"/>
            <a:ext cx="1932039" cy="18501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263404"/>
            <a:ext cx="4248472" cy="19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81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9056764"/>
                  </p:ext>
                </p:extLst>
              </p:nvPr>
            </p:nvGraphicFramePr>
            <p:xfrm>
              <a:off x="323528" y="729590"/>
              <a:ext cx="3960440" cy="364236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40874"/>
                    <a:gridCol w="1419566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Масса: </a:t>
                          </a:r>
                          <a14:m>
                            <m:oMath xmlns:m="http://schemas.openxmlformats.org/officeDocument/2006/math"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1,99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∙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30</m:t>
                                  </m:r>
                                </m:sup>
                              </m:s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 кг</m:t>
                              </m:r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Плотность:</a:t>
                          </a:r>
                          <a14:m>
                            <m:oMath xmlns:m="http://schemas.openxmlformats.org/officeDocument/2006/math">
                              <m:r>
                                <a:rPr lang="en-US" b="0" i="0" smtClean="0"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1409 кг/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м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Ускорение свободного</a:t>
                          </a:r>
                          <a:r>
                            <a:rPr lang="ru-RU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падения:</a:t>
                          </a:r>
                          <a:r>
                            <a:rPr lang="en-US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b="0" i="0" baseline="0" smtClean="0">
                                  <a:latin typeface="Cambria Math"/>
                                  <a:cs typeface="Times New Roman" pitchFamily="18" charset="0"/>
                                </a:rPr>
                                <m:t>274</m:t>
                              </m:r>
                              <m:r>
                                <a:rPr lang="ru-RU" b="0" i="1" baseline="0" smtClean="0">
                                  <a:latin typeface="Cambria Math"/>
                                  <a:cs typeface="Times New Roman" pitchFamily="18" charset="0"/>
                                </a:rPr>
                                <m:t> м/</m:t>
                              </m:r>
                              <m:sSup>
                                <m:sSupPr>
                                  <m:ctrlP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Средняя температура фотосферы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6000 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9056764"/>
                  </p:ext>
                </p:extLst>
              </p:nvPr>
            </p:nvGraphicFramePr>
            <p:xfrm>
              <a:off x="323528" y="729590"/>
              <a:ext cx="3960440" cy="364236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40874"/>
                    <a:gridCol w="1419566"/>
                  </a:tblGrid>
                  <a:tr h="6096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68852" r="-55875" b="-740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67213" r="-55875" b="-5426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71429" r="-5587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Средняя температура фотосферы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6000 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Прямоугольник 4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860032" y="627822"/>
                <a:ext cx="4134338" cy="14003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Солнечная постоянная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— энергия, ежесекундно поступающая от Солнца на поверхность Земли, площадью </a:t>
                </a:r>
                <a14:m>
                  <m:oMath xmlns:m="http://schemas.openxmlformats.org/officeDocument/2006/math">
                    <m:r>
                      <a:rPr lang="ru-RU" sz="1700" b="0" i="0" smtClean="0">
                        <a:latin typeface="Cambria Math"/>
                        <a:cs typeface="Times New Roman" pitchFamily="18" charset="0"/>
                      </a:rPr>
                      <m:t>1</m:t>
                    </m:r>
                    <m:r>
                      <a:rPr lang="ru-RU" sz="17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ru-RU" sz="17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latin typeface="Cambria Math"/>
                            <a:cs typeface="Times New Roman" pitchFamily="18" charset="0"/>
                          </a:rPr>
                          <m:t>м</m:t>
                        </m:r>
                      </m:e>
                      <m:sup>
                        <m:r>
                          <a:rPr lang="ru-RU" sz="17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1700" dirty="0">
                    <a:latin typeface="Times New Roman" pitchFamily="18" charset="0"/>
                    <a:cs typeface="Times New Roman" pitchFamily="18" charset="0"/>
                  </a:rPr>
                  <a:t>расположенную перпендикулярно к солнечным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лучам: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𝑬</m:t>
                        </m:r>
                      </m:e>
                      <m:sub>
                        <m:r>
                          <a:rPr lang="en-US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𝟎</m:t>
                        </m:r>
                      </m:sub>
                    </m:sSub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𝟏𝟑𝟕𝟎</m:t>
                    </m:r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ru-RU" sz="1700" b="1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Дж/м</a:t>
                </a:r>
                <a:r>
                  <a:rPr lang="ru-RU" sz="1700" b="1" baseline="300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627822"/>
                <a:ext cx="4134338" cy="1400383"/>
              </a:xfrm>
              <a:prstGeom prst="rect">
                <a:avLst/>
              </a:prstGeom>
              <a:blipFill rotWithShape="1">
                <a:blip r:embed="rId4"/>
                <a:stretch>
                  <a:fillRect l="-885" t="-870" b="-52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860032" y="165869"/>
            <a:ext cx="2884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Главные выводы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032" y="2060724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Светимость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количество излучаемой энергии в единицу времени.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860032" y="2748285"/>
                <a:ext cx="4134338" cy="359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Светимость Солнца:</a:t>
                </a:r>
                <a:r>
                  <a:rPr lang="en-US" sz="17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𝑳</m:t>
                    </m:r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𝟑</m:t>
                    </m:r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𝟖𝟓</m:t>
                    </m:r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𝟐𝟔</m:t>
                        </m:r>
                      </m:sup>
                    </m:sSup>
                  </m:oMath>
                </a14:m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700" b="1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Вт</a:t>
                </a:r>
                <a:r>
                  <a:rPr lang="ru-RU" sz="1700" dirty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2748285"/>
                <a:ext cx="4134338" cy="359842"/>
              </a:xfrm>
              <a:prstGeom prst="rect">
                <a:avLst/>
              </a:prstGeom>
              <a:blipFill rotWithShape="1">
                <a:blip r:embed="rId5"/>
                <a:stretch>
                  <a:fillRect l="-885" t="-1695" r="-1475" b="-237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4860032" y="3180333"/>
            <a:ext cx="402637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Фотосфера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является самым плотным и самым глубоким слоем атмосферы Солнца.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44814" y="4116437"/>
            <a:ext cx="429918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Грануляция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зернистая структура </a:t>
            </a:r>
            <a:r>
              <a:rPr lang="ru-RU" sz="1700" u="sng" dirty="0" smtClean="0">
                <a:latin typeface="Times New Roman" pitchFamily="18" charset="0"/>
                <a:cs typeface="Times New Roman" pitchFamily="18" charset="0"/>
              </a:rPr>
              <a:t>фотосферы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01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2311730"/>
                  </p:ext>
                </p:extLst>
              </p:nvPr>
            </p:nvGraphicFramePr>
            <p:xfrm>
              <a:off x="323528" y="729590"/>
              <a:ext cx="3960440" cy="364236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40874"/>
                    <a:gridCol w="1419566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Масса: </a:t>
                          </a:r>
                          <a14:m>
                            <m:oMath xmlns:m="http://schemas.openxmlformats.org/officeDocument/2006/math"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1,99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∙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30</m:t>
                                  </m:r>
                                </m:sup>
                              </m:s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 кг</m:t>
                              </m:r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Плотность:</a:t>
                          </a:r>
                          <a14:m>
                            <m:oMath xmlns:m="http://schemas.openxmlformats.org/officeDocument/2006/math">
                              <m:r>
                                <a:rPr lang="en-US" b="0" i="0" smtClean="0"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1409 кг/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м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Ускорение свободного</a:t>
                          </a:r>
                          <a:r>
                            <a:rPr lang="ru-RU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падения:</a:t>
                          </a:r>
                          <a14:m>
                            <m:oMath xmlns:m="http://schemas.openxmlformats.org/officeDocument/2006/math">
                              <m:r>
                                <a:rPr lang="en-US" b="0" i="0" baseline="0" smtClean="0"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ru-RU" b="0" i="0" baseline="0" smtClean="0">
                                  <a:latin typeface="Cambria Math"/>
                                  <a:cs typeface="Times New Roman" pitchFamily="18" charset="0"/>
                                </a:rPr>
                                <m:t>274</m:t>
                              </m:r>
                              <m:r>
                                <a:rPr lang="ru-RU" b="0" i="1" baseline="0" smtClean="0">
                                  <a:latin typeface="Cambria Math"/>
                                  <a:cs typeface="Times New Roman" pitchFamily="18" charset="0"/>
                                </a:rPr>
                                <m:t> м/</m:t>
                              </m:r>
                              <m:sSup>
                                <m:sSupPr>
                                  <m:ctrlP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Средняя температура фотосферы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6000 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2311730"/>
                  </p:ext>
                </p:extLst>
              </p:nvPr>
            </p:nvGraphicFramePr>
            <p:xfrm>
              <a:off x="323528" y="729590"/>
              <a:ext cx="3960440" cy="364236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40874"/>
                    <a:gridCol w="1419566"/>
                  </a:tblGrid>
                  <a:tr h="6096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68852" r="-55875" b="-740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67213" r="-55875" b="-5426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71429" r="-5587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Средняя температура фотосферы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6000 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Прямоугольник 4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4860032" y="627822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Солнечная корона 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внешний слой атмосферы Солнца.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165869"/>
            <a:ext cx="2884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Главные выводы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1275606"/>
            <a:ext cx="428396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Внутри короны возникают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протуберанцы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4815" y="1707654"/>
            <a:ext cx="40263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Протуберанец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струя выброшенного из Солнца относительно холодного вещества, которое удерживается над поверхностью Солнца магнитным полем.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44815" y="2947379"/>
            <a:ext cx="40263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Существуют спокойные и эруптивные (взрывные) протуберанцы.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0032" y="3651870"/>
            <a:ext cx="40263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Солнечная активность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комплекс явлений и процессов, связанных с образованием и распадом сильных магнитных полей в атмосфере Солнца.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96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808" y="-157481"/>
            <a:ext cx="9504336" cy="53318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342" y="1425899"/>
            <a:ext cx="2921752" cy="3652191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95886"/>
            <a:ext cx="263679" cy="1977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976809"/>
            <a:ext cx="792088" cy="8858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877930"/>
            <a:ext cx="263679" cy="1977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170529"/>
            <a:ext cx="4592872" cy="30037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656593"/>
            <a:ext cx="212891" cy="20879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874" y="4587585"/>
            <a:ext cx="212891" cy="2087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37037"/>
            <a:ext cx="212891" cy="20879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430" y="4469147"/>
            <a:ext cx="259457" cy="22283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1" y="0"/>
            <a:ext cx="1932039" cy="185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3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1" b="-155"/>
          <a:stretch/>
        </p:blipFill>
        <p:spPr>
          <a:xfrm>
            <a:off x="-468560" y="-143933"/>
            <a:ext cx="9612560" cy="53079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90592" y="2283718"/>
            <a:ext cx="3962816" cy="553998"/>
          </a:xfrm>
          <a:prstGeom prst="rect">
            <a:avLst/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+mj-lt"/>
            </a:endParaRPr>
          </a:p>
          <a:p>
            <a:pPr algn="ctr"/>
            <a:r>
              <a:rPr lang="ru-RU" sz="2600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Солнечная активность</a:t>
            </a: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+mj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Скругленный прямоугольник 7"/>
          <p:cNvSpPr/>
          <p:nvPr/>
        </p:nvSpPr>
        <p:spPr>
          <a:xfrm>
            <a:off x="572799" y="365187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форма солнечной короны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35201" y="36504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мощность и число вспышек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3023" y="262800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число пятен на Солнце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Штриховая стрелка вправо 10"/>
          <p:cNvSpPr/>
          <p:nvPr/>
        </p:nvSpPr>
        <p:spPr>
          <a:xfrm rot="8471511">
            <a:off x="2231864" y="3018634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триховая стрелка вправо 11"/>
          <p:cNvSpPr/>
          <p:nvPr/>
        </p:nvSpPr>
        <p:spPr>
          <a:xfrm rot="13128489" flipH="1">
            <a:off x="5885601" y="3024914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13140000">
            <a:off x="2231864" y="1392226"/>
            <a:ext cx="824400" cy="576064"/>
          </a:xfrm>
          <a:prstGeom prst="stripedRightArrow">
            <a:avLst>
              <a:gd name="adj1" fmla="val 50000"/>
              <a:gd name="adj2" fmla="val 83204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8460000" flipH="1">
            <a:off x="5886939" y="1398506"/>
            <a:ext cx="824908" cy="576064"/>
          </a:xfrm>
          <a:prstGeom prst="stripedRightArrow">
            <a:avLst>
              <a:gd name="adj1" fmla="val 50000"/>
              <a:gd name="adj2" fmla="val 85529"/>
            </a:avLst>
          </a:prstGeom>
          <a:gradFill>
            <a:gsLst>
              <a:gs pos="0">
                <a:srgbClr val="C00000"/>
              </a:gs>
              <a:gs pos="72000">
                <a:schemeClr val="accent6">
                  <a:lumMod val="75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35673" y="261742"/>
            <a:ext cx="2736000" cy="1080000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rgbClr val="C00000"/>
              </a:gs>
              <a:gs pos="0">
                <a:schemeClr val="bg1"/>
              </a:gs>
              <a:gs pos="48000">
                <a:schemeClr val="accent6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76200">
                    <a:schemeClr val="accent2">
                      <a:satMod val="17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Изменяется количество протуберанцев</a:t>
            </a:r>
            <a:endParaRPr lang="ru-RU" sz="1600" b="1" dirty="0">
              <a:solidFill>
                <a:schemeClr val="bg1"/>
              </a:solidFill>
              <a:effectLst>
                <a:glow rad="76200">
                  <a:schemeClr val="accent2">
                    <a:satMod val="17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65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5777" y="4432687"/>
            <a:ext cx="1162472" cy="507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Гелиос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"/>
          <a:stretch/>
        </p:blipFill>
        <p:spPr>
          <a:xfrm>
            <a:off x="323850" y="2139701"/>
            <a:ext cx="3146400" cy="230766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" r="4389"/>
          <a:stretch/>
        </p:blipFill>
        <p:spPr>
          <a:xfrm>
            <a:off x="5673750" y="2154788"/>
            <a:ext cx="3146400" cy="230766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665714" y="4431600"/>
            <a:ext cx="1162472" cy="507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Ярило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004" y="240300"/>
            <a:ext cx="2340124" cy="341157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272415" y="3576415"/>
            <a:ext cx="563302" cy="507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0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1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1786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808" y="-157481"/>
            <a:ext cx="9504336" cy="53318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342" y="1425899"/>
            <a:ext cx="2921752" cy="3652191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95886"/>
            <a:ext cx="263679" cy="1977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976809"/>
            <a:ext cx="792088" cy="8858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877930"/>
            <a:ext cx="263679" cy="1977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170529"/>
            <a:ext cx="4592872" cy="30037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656593"/>
            <a:ext cx="212891" cy="20879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874" y="4587585"/>
            <a:ext cx="212891" cy="2087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37037"/>
            <a:ext cx="212891" cy="20879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430" y="4469147"/>
            <a:ext cx="259457" cy="22283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1" y="0"/>
            <a:ext cx="1932039" cy="185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4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30" y="987574"/>
            <a:ext cx="3758022" cy="33396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68000" y="258202"/>
            <a:ext cx="2859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Солнце является звездой.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68000" y="762258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Звезда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массивный газовый шар, излучающий свет и тепло в результате протекания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термоядерного синтеза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его недрах.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8000" y="205840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Фотосфера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видимая поверхность Солнца.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Таблица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6432934"/>
                  </p:ext>
                </p:extLst>
              </p:nvPr>
            </p:nvGraphicFramePr>
            <p:xfrm>
              <a:off x="323528" y="729590"/>
              <a:ext cx="3960440" cy="364236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40874"/>
                    <a:gridCol w="1419566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Масса: </a:t>
                          </a:r>
                          <a14:m>
                            <m:oMath xmlns:m="http://schemas.openxmlformats.org/officeDocument/2006/math"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1,99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∙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30</m:t>
                                  </m:r>
                                </m:sup>
                              </m:sSup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 кг</m:t>
                              </m:r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Плотность:</a:t>
                          </a:r>
                          <a14:m>
                            <m:oMath xmlns:m="http://schemas.openxmlformats.org/officeDocument/2006/math">
                              <m:r>
                                <a:rPr lang="en-US" b="0" i="0" smtClean="0"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ru-RU" b="0" i="1" smtClean="0">
                                  <a:latin typeface="Cambria Math"/>
                                  <a:cs typeface="Times New Roman" pitchFamily="18" charset="0"/>
                                </a:rPr>
                                <m:t>1409 кг/</m:t>
                              </m:r>
                              <m:sSup>
                                <m:sSupPr>
                                  <m:ctrlP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м</m:t>
                                  </m:r>
                                </m:e>
                                <m:sup>
                                  <m:r>
                                    <a:rPr lang="ru-RU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Ускорение свободного</a:t>
                          </a:r>
                          <a:r>
                            <a:rPr lang="ru-RU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падения:</a:t>
                          </a:r>
                          <a14:m>
                            <m:oMath xmlns:m="http://schemas.openxmlformats.org/officeDocument/2006/math">
                              <m:r>
                                <a:rPr lang="en-US" b="0" i="0" baseline="0" smtClean="0">
                                  <a:latin typeface="Cambria Math"/>
                                  <a:cs typeface="Times New Roman" pitchFamily="18" charset="0"/>
                                </a:rPr>
                                <m:t> </m:t>
                              </m:r>
                              <m:r>
                                <a:rPr lang="ru-RU" b="0" i="0" baseline="0" smtClean="0">
                                  <a:latin typeface="Cambria Math"/>
                                  <a:cs typeface="Times New Roman" pitchFamily="18" charset="0"/>
                                </a:rPr>
                                <m:t>274</m:t>
                              </m:r>
                              <m:r>
                                <a:rPr lang="ru-RU" b="0" i="1" baseline="0" smtClean="0">
                                  <a:latin typeface="Cambria Math"/>
                                  <a:cs typeface="Times New Roman" pitchFamily="18" charset="0"/>
                                </a:rPr>
                                <m:t> м/</m:t>
                              </m:r>
                              <m:sSup>
                                <m:sSupPr>
                                  <m:ctrlP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ru-RU" b="0" i="1" baseline="0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Линейная</a:t>
                          </a:r>
                          <a:r>
                            <a:rPr lang="ru-RU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скорость вращения: 2 км/с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0,23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Таблица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6432934"/>
                  </p:ext>
                </p:extLst>
              </p:nvPr>
            </p:nvGraphicFramePr>
            <p:xfrm>
              <a:off x="323528" y="729590"/>
              <a:ext cx="3960440" cy="3642360"/>
            </p:xfrm>
            <a:graphic>
              <a:graphicData uri="http://schemas.openxmlformats.org/drawingml/2006/table">
                <a:tbl>
                  <a:tblPr firstRow="1" bandRow="1">
                    <a:tableStyleId>{D7AC3CCA-C797-4891-BE02-D94E43425B78}</a:tableStyleId>
                  </a:tblPr>
                  <a:tblGrid>
                    <a:gridCol w="2540874"/>
                    <a:gridCol w="1419566"/>
                  </a:tblGrid>
                  <a:tr h="6096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65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Основные характеристики Солнца</a:t>
                          </a:r>
                          <a:endParaRPr lang="ru-RU" sz="165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7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В сравнении</a:t>
                          </a:r>
                          <a:r>
                            <a:rPr lang="ru-RU" sz="1700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 Землей</a:t>
                          </a:r>
                          <a:endParaRPr lang="ru-RU" sz="17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168852" r="-55875" b="-7409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332982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Радиус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6960000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км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109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367213" r="-55875" b="-5426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0,255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Сидерический</a:t>
                          </a:r>
                        </a:p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период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:</a:t>
                          </a:r>
                          <a:r>
                            <a:rPr lang="en-US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 </a:t>
                          </a: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суток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25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371429" r="-5587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28</a:t>
                          </a:r>
                        </a:p>
                      </a:txBody>
                      <a:tcPr anchor="ctr"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Линейная</a:t>
                          </a:r>
                          <a:r>
                            <a:rPr lang="ru-RU" baseline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скорость вращения: 2 км/с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0,23</a:t>
                          </a:r>
                          <a:endParaRPr lang="ru-RU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14" name="TextBox 13"/>
          <p:cNvSpPr txBox="1"/>
          <p:nvPr/>
        </p:nvSpPr>
        <p:spPr>
          <a:xfrm>
            <a:off x="4968000" y="285049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Масса Солнца (из закона Кеплера):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065349" y="3282419"/>
                <a:ext cx="1693733" cy="6481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с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∙4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𝑇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5349" y="3282419"/>
                <a:ext cx="1693733" cy="648191"/>
              </a:xfrm>
              <a:prstGeom prst="rect">
                <a:avLst/>
              </a:prstGeom>
              <a:blipFill rotWithShape="1">
                <a:blip r:embed="rId5"/>
                <a:stretch>
                  <a:fillRect r="-43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4968000" y="393061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 обращения Земли,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968000" y="4334564"/>
                <a:ext cx="38884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i="1" dirty="0" smtClean="0">
                    <a:latin typeface="Times New Roman" pitchFamily="18" charset="0"/>
                    <a:cs typeface="Times New Roman" pitchFamily="18" charset="0"/>
                  </a:rPr>
                  <a:t>—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расстояние от Солнца до Земли.</a:t>
                </a: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000" y="4334564"/>
                <a:ext cx="3888432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2194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720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  <p:bldP spid="12" grpId="0"/>
      <p:bldP spid="14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63" y="979502"/>
            <a:ext cx="3883882" cy="31844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22" y="979503"/>
            <a:ext cx="3980616" cy="318449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3953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Хорда 22"/>
          <p:cNvSpPr/>
          <p:nvPr/>
        </p:nvSpPr>
        <p:spPr>
          <a:xfrm rot="14778988">
            <a:off x="-6936559" y="-2662571"/>
            <a:ext cx="10979668" cy="10979668"/>
          </a:xfrm>
          <a:prstGeom prst="chord">
            <a:avLst>
              <a:gd name="adj1" fmla="val 1959331"/>
              <a:gd name="adj2" fmla="val 11678082"/>
            </a:avLst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75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70" y="714378"/>
            <a:ext cx="1571366" cy="15047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43114" y="3227240"/>
            <a:ext cx="1432742" cy="1432742"/>
          </a:xfrm>
          <a:prstGeom prst="rect">
            <a:avLst/>
          </a:prstGeom>
          <a:scene3d>
            <a:camera prst="isometricOffAxis1Top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58379" y="4173056"/>
            <a:ext cx="617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2653" y="3943611"/>
            <a:ext cx="617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641391" y="2010522"/>
            <a:ext cx="723283" cy="177105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950130" y="1866506"/>
            <a:ext cx="735187" cy="1800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332653" y="2172010"/>
            <a:ext cx="705779" cy="172819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974166" y="258202"/>
                <a:ext cx="4134338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На поверхность Земли, площадью </a:t>
                </a:r>
                <a14:m>
                  <m:oMath xmlns:m="http://schemas.openxmlformats.org/officeDocument/2006/math">
                    <m:r>
                      <a:rPr lang="ru-RU" sz="1700" b="0" i="0" smtClean="0">
                        <a:latin typeface="Cambria Math"/>
                        <a:cs typeface="Times New Roman" pitchFamily="18" charset="0"/>
                      </a:rPr>
                      <m:t>1</m:t>
                    </m:r>
                    <m:r>
                      <a:rPr lang="ru-RU" sz="17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ru-RU" sz="17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latin typeface="Cambria Math"/>
                            <a:cs typeface="Times New Roman" pitchFamily="18" charset="0"/>
                          </a:rPr>
                          <m:t>м</m:t>
                        </m:r>
                      </m:e>
                      <m:sup>
                        <m:r>
                          <a:rPr lang="ru-RU" sz="17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1700" dirty="0">
                    <a:latin typeface="Times New Roman" pitchFamily="18" charset="0"/>
                    <a:cs typeface="Times New Roman" pitchFamily="18" charset="0"/>
                  </a:rPr>
                  <a:t>расположенную перпендикулярно к солнечным лучам каждую секунду поступает энергия, равная </a:t>
                </a:r>
                <a:r>
                  <a:rPr lang="ru-RU" sz="1700" u="sng" dirty="0">
                    <a:latin typeface="Times New Roman" pitchFamily="18" charset="0"/>
                    <a:cs typeface="Times New Roman" pitchFamily="18" charset="0"/>
                  </a:rPr>
                  <a:t>1370 </a:t>
                </a:r>
                <a:r>
                  <a:rPr lang="ru-RU" sz="1700" u="sng" dirty="0" smtClean="0">
                    <a:latin typeface="Times New Roman" pitchFamily="18" charset="0"/>
                    <a:cs typeface="Times New Roman" pitchFamily="18" charset="0"/>
                  </a:rPr>
                  <a:t>Дж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7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166" y="258202"/>
                <a:ext cx="4134338" cy="1138773"/>
              </a:xfrm>
              <a:prstGeom prst="rect">
                <a:avLst/>
              </a:prstGeom>
              <a:blipFill rotWithShape="1">
                <a:blip r:embed="rId4"/>
                <a:stretch>
                  <a:fillRect l="-1032" t="-1070" b="-69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974166" y="1491630"/>
                <a:ext cx="388843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Солнечная постоянная: </a:t>
                </a:r>
                <a:endParaRPr lang="ru-RU" sz="5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𝑬</m:t>
                        </m:r>
                      </m:e>
                      <m:sub>
                        <m:r>
                          <a:rPr lang="en-US" sz="17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𝟎</m:t>
                        </m:r>
                      </m:sub>
                    </m:sSub>
                    <m:r>
                      <a:rPr lang="en-US" sz="17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1370 </m:t>
                    </m:r>
                    <m:r>
                      <a:rPr lang="ru-RU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Дж/</m:t>
                    </m:r>
                    <m:sSup>
                      <m:sSupPr>
                        <m:ctrlPr>
                          <a:rPr lang="ru-RU" sz="170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м</m:t>
                        </m:r>
                      </m:e>
                      <m:sup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166" y="1491630"/>
                <a:ext cx="3888432" cy="615553"/>
              </a:xfrm>
              <a:prstGeom prst="rect">
                <a:avLst/>
              </a:prstGeom>
              <a:blipFill rotWithShape="1">
                <a:blip r:embed="rId5"/>
                <a:stretch>
                  <a:fillRect l="-1097" t="-1980" b="-138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974166" y="2211710"/>
                <a:ext cx="3960118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Интенсивность солнечного излучения: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ru-RU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=1370 Вт/</m:t>
                    </m:r>
                    <m:sSup>
                      <m:sSupPr>
                        <m:ctrlPr>
                          <a:rPr lang="ru-RU" sz="170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м</m:t>
                        </m:r>
                      </m:e>
                      <m:sup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700" dirty="0" smtClean="0">
                    <a:solidFill>
                      <a:schemeClr val="tx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700" dirty="0">
                  <a:solidFill>
                    <a:schemeClr val="tx2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4166" y="2211710"/>
                <a:ext cx="3960118" cy="615553"/>
              </a:xfrm>
              <a:prstGeom prst="rect">
                <a:avLst/>
              </a:prstGeom>
              <a:blipFill rotWithShape="1">
                <a:blip r:embed="rId6"/>
                <a:stretch>
                  <a:fillRect l="-1077" t="-1980" b="-138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4974166" y="2964309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Светимость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количество излучаемой энергии в единицу времени.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 descr="http://ecos.org.ua/wp-content/uploads/sun_ecos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98" b="92927" l="3902" r="875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79" t="12448" r="12116" b="12625"/>
          <a:stretch/>
        </p:blipFill>
        <p:spPr bwMode="auto">
          <a:xfrm>
            <a:off x="343257" y="1843138"/>
            <a:ext cx="1529672" cy="153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7" t="13900" r="25000" b="10948"/>
          <a:stretch/>
        </p:blipFill>
        <p:spPr>
          <a:xfrm>
            <a:off x="3856217" y="2413340"/>
            <a:ext cx="312795" cy="312586"/>
          </a:xfrm>
          <a:prstGeom prst="rect">
            <a:avLst/>
          </a:prstGeom>
        </p:spPr>
      </p:pic>
      <p:cxnSp>
        <p:nvCxnSpPr>
          <p:cNvPr id="25" name="Прямая со стрелкой 24"/>
          <p:cNvCxnSpPr/>
          <p:nvPr/>
        </p:nvCxnSpPr>
        <p:spPr>
          <a:xfrm>
            <a:off x="1115616" y="2569633"/>
            <a:ext cx="289699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195736" y="2207460"/>
                <a:ext cx="9287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2207460"/>
                <a:ext cx="928716" cy="369332"/>
              </a:xfrm>
              <a:prstGeom prst="rect">
                <a:avLst/>
              </a:prstGeom>
              <a:blipFill rotWithShape="1">
                <a:blip r:embed="rId10"/>
                <a:stretch>
                  <a:fillRect t="-8197" r="-7843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136991" y="3729975"/>
                <a:ext cx="1462323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∙4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17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6991" y="3729975"/>
                <a:ext cx="1462323" cy="353943"/>
              </a:xfrm>
              <a:prstGeom prst="rect">
                <a:avLst/>
              </a:prstGeom>
              <a:blipFill rotWithShape="1">
                <a:blip r:embed="rId11"/>
                <a:stretch>
                  <a:fillRect t="-5172" r="-3333" b="-22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748758" y="4306039"/>
                <a:ext cx="4238789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=1370∙4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ru-RU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1,5∙</m:t>
                              </m:r>
                              <m:sSup>
                                <m:sSupPr>
                                  <m:ctrlPr>
                                    <a:rPr lang="ru-RU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ru-RU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ru-RU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11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=3,85∙</m:t>
                      </m:r>
                      <m:sSup>
                        <m:sSupPr>
                          <m:ctrlP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26</m:t>
                          </m:r>
                        </m:sup>
                      </m:sSup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Вт</m:t>
                      </m:r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8758" y="4306039"/>
                <a:ext cx="4238789" cy="353943"/>
              </a:xfrm>
              <a:prstGeom prst="rect">
                <a:avLst/>
              </a:prstGeom>
              <a:blipFill rotWithShape="1">
                <a:blip r:embed="rId12"/>
                <a:stretch>
                  <a:fillRect t="-5172" r="-1007" b="-22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149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1" animBg="1"/>
      <p:bldP spid="6" grpId="1"/>
      <p:bldP spid="7" grpId="1"/>
      <p:bldP spid="12" grpId="0" animBg="1"/>
      <p:bldP spid="16" grpId="0"/>
      <p:bldP spid="17" grpId="0"/>
      <p:bldP spid="18" grpId="0"/>
      <p:bldP spid="19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43558"/>
            <a:ext cx="3888110" cy="34552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938118" y="258202"/>
                <a:ext cx="4026370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Состав Солнца: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73,5% водорода, 25% гелия и 1,5% примесей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1700" b="0" i="1" smtClean="0">
                            <a:latin typeface="Cambria Math"/>
                            <a:cs typeface="Times New Roman" pitchFamily="18" charset="0"/>
                          </a:rPr>
                          <m:t>𝑂</m:t>
                        </m:r>
                      </m:e>
                      <m:sub>
                        <m:r>
                          <a:rPr lang="en-US" sz="17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b>
                    </m:sSub>
                    <m:r>
                      <a:rPr lang="ru-RU" sz="1700" b="0" i="1" smtClean="0">
                        <a:latin typeface="Cambria Math"/>
                        <a:cs typeface="Times New Roman" pitchFamily="18" charset="0"/>
                      </a:rPr>
                      <m:t>,</m:t>
                    </m:r>
                    <m:sSub>
                      <m:sSubPr>
                        <m:ctrlPr>
                          <a:rPr lang="ru-RU" sz="17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1700" b="0" i="1" smtClean="0">
                            <a:latin typeface="Cambria Math"/>
                            <a:cs typeface="Times New Roman" pitchFamily="18" charset="0"/>
                          </a:rPr>
                          <m:t>𝐶𝑂</m:t>
                        </m:r>
                      </m:e>
                      <m:sub>
                        <m:r>
                          <a:rPr lang="en-US" sz="17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b>
                    </m:sSub>
                    <m:r>
                      <a:rPr lang="en-US" sz="1700" b="0" i="1" smtClean="0">
                        <a:latin typeface="Cambria Math"/>
                        <a:cs typeface="Times New Roman" pitchFamily="18" charset="0"/>
                      </a:rPr>
                      <m:t>,</m:t>
                    </m:r>
                    <m:r>
                      <a:rPr lang="en-US" sz="1700" b="0" i="1" smtClean="0">
                        <a:latin typeface="Cambria Math"/>
                        <a:cs typeface="Times New Roman" pitchFamily="18" charset="0"/>
                      </a:rPr>
                      <m:t>𝐹𝑒</m:t>
                    </m:r>
                    <m:r>
                      <a:rPr lang="en-US" sz="1700" b="0" i="1" smtClean="0">
                        <a:latin typeface="Cambria Math"/>
                        <a:cs typeface="Times New Roman" pitchFamily="18" charset="0"/>
                      </a:rPr>
                      <m:t>,…</m:t>
                    </m:r>
                  </m:oMath>
                </a14:m>
                <a:r>
                  <a:rPr lang="en-US" sz="17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8118" y="258202"/>
                <a:ext cx="4026370" cy="615553"/>
              </a:xfrm>
              <a:prstGeom prst="rect">
                <a:avLst/>
              </a:prstGeom>
              <a:blipFill rotWithShape="1">
                <a:blip r:embed="rId4"/>
                <a:stretch>
                  <a:fillRect l="-908" t="-1980" b="-138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938118" y="843558"/>
            <a:ext cx="402637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Излучение Солнца достаточно хорошо описывается моделью излучения 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абсолютно черного тела.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8118" y="1707654"/>
            <a:ext cx="402637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Абсолютно черное тело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— тело, поглощающее </a:t>
            </a:r>
            <a:r>
              <a:rPr lang="ru-RU" sz="1700" u="sng" dirty="0" smtClean="0">
                <a:latin typeface="Times New Roman" pitchFamily="18" charset="0"/>
                <a:cs typeface="Times New Roman" pitchFamily="18" charset="0"/>
              </a:rPr>
              <a:t>всё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падающее на него электромагнитное излучение.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938118" y="2571750"/>
                <a:ext cx="3240360" cy="498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Закон Вина:</a:t>
                </a:r>
                <a:r>
                  <a:rPr lang="en-US" sz="17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70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𝑚𝑎𝑥</m:t>
                        </m:r>
                      </m:sub>
                    </m:sSub>
                    <m:r>
                      <a:rPr lang="en-US" sz="1700" b="0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ru-RU" sz="170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2,9</m:t>
                        </m:r>
                        <m:r>
                          <a:rPr lang="ru-RU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1700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ru-RU" sz="1700" b="0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ru-RU" sz="1700" b="0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−3</m:t>
                            </m:r>
                          </m:sup>
                        </m:sSup>
                      </m:num>
                      <m:den>
                        <m:r>
                          <a:rPr lang="en-US" sz="17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𝑇</m:t>
                        </m:r>
                      </m:den>
                    </m:f>
                  </m:oMath>
                </a14:m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8118" y="2571750"/>
                <a:ext cx="3240360" cy="498919"/>
              </a:xfrm>
              <a:prstGeom prst="rect">
                <a:avLst/>
              </a:prstGeom>
              <a:blipFill rotWithShape="1">
                <a:blip r:embed="rId5"/>
                <a:stretch>
                  <a:fillRect l="-1128" b="-48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4866110" y="3075806"/>
                <a:ext cx="3068276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70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ru-RU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=480 </m:t>
                      </m:r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нм⇒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𝑇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≈6040 </m:t>
                      </m:r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К</m:t>
                      </m:r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110" y="3075806"/>
                <a:ext cx="3068276" cy="353943"/>
              </a:xfrm>
              <a:prstGeom prst="rect">
                <a:avLst/>
              </a:prstGeom>
              <a:blipFill rotWithShape="1">
                <a:blip r:embed="rId6"/>
                <a:stretch>
                  <a:fillRect t="-5172" r="-1389" b="-22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4895966" y="3445138"/>
            <a:ext cx="324036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Закон Стефана-Больцмана: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6388052" y="3723878"/>
                <a:ext cx="970329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𝑖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𝜎</m:t>
                      </m:r>
                      <m:sSup>
                        <m:sSup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052" y="3723878"/>
                <a:ext cx="970329" cy="353943"/>
              </a:xfrm>
              <a:prstGeom prst="rect">
                <a:avLst/>
              </a:prstGeom>
              <a:blipFill rotWithShape="1">
                <a:blip r:embed="rId7"/>
                <a:stretch>
                  <a:fillRect t="-5172" r="-6289" b="-224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10479" y="4065365"/>
                <a:ext cx="2495042" cy="8653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𝑇</m:t>
                      </m:r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1700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</m:deg>
                        <m:e>
                          <m:f>
                            <m:fPr>
                              <m:ctrlP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𝐿</m:t>
                              </m:r>
                            </m:num>
                            <m:den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𝜎</m:t>
                              </m:r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sz="1700" b="0" i="1" smtClean="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en-US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ru-RU" sz="1700" b="0" i="1" smtClean="0">
                                          <a:solidFill>
                                            <a:schemeClr val="tx2">
                                              <a:lumMod val="50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с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1700" b="0" i="1" smtClean="0">
                                      <a:solidFill>
                                        <a:schemeClr val="tx2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rad>
                      <m:r>
                        <a:rPr lang="en-US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≈5835 </m:t>
                      </m:r>
                      <m:r>
                        <a:rPr lang="ru-RU" sz="17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К</m:t>
                      </m:r>
                    </m:oMath>
                  </m:oMathPara>
                </a14:m>
                <a:endParaRPr lang="ru-RU" sz="17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0479" y="4065365"/>
                <a:ext cx="2495042" cy="865301"/>
              </a:xfrm>
              <a:prstGeom prst="rect">
                <a:avLst/>
              </a:prstGeom>
              <a:blipFill rotWithShape="1">
                <a:blip r:embed="rId8"/>
                <a:stretch>
                  <a:fillRect r="-19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256231" y="2401907"/>
            <a:ext cx="4022704" cy="338554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Средняя температура фотосферы: 6000 К</a:t>
            </a:r>
            <a:endParaRPr lang="ru-RU" sz="1600" b="1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25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43558"/>
            <a:ext cx="3888110" cy="34552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4824536" y="411510"/>
            <a:ext cx="402637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Фотосфера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является самым плотным и самым глубоким слоем атмосферы Солнца.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9319" y="1289505"/>
            <a:ext cx="40263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Фотосфера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не пропускает никакие виды излучений из более глубокий слоев Солнца, поэтому нет возможности наблюдать за этими слоями напрямую.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4" r="9164"/>
          <a:stretch/>
        </p:blipFill>
        <p:spPr>
          <a:xfrm>
            <a:off x="276063" y="843558"/>
            <a:ext cx="3983039" cy="34552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809318" y="2509034"/>
                <a:ext cx="4299186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Грануляция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:r>
                  <a:rPr lang="ru-RU" sz="17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зернистая структура </a:t>
                </a:r>
                <a:r>
                  <a:rPr lang="ru-RU" sz="1700" u="sng" dirty="0" smtClean="0">
                    <a:latin typeface="Times New Roman" pitchFamily="18" charset="0"/>
                    <a:cs typeface="Times New Roman" pitchFamily="18" charset="0"/>
                  </a:rPr>
                  <a:t>фотосферы</a:t>
                </a:r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. Размеры гранул</a:t>
                </a:r>
                <a14:m>
                  <m:oMath xmlns:m="http://schemas.openxmlformats.org/officeDocument/2006/math">
                    <m:r>
                      <a:rPr lang="en-US" sz="1700" b="0" i="0" smtClean="0"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  <m:r>
                      <a:rPr lang="ru-RU" sz="17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~</m:t>
                    </m:r>
                    <m:sSup>
                      <m:sSupPr>
                        <m:ctrlPr>
                          <a:rPr lang="ru-RU" sz="170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ru-RU" sz="17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—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70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ru-RU" sz="17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ru-RU" sz="17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sz="1700" dirty="0" smtClean="0">
                    <a:latin typeface="Times New Roman" pitchFamily="18" charset="0"/>
                    <a:cs typeface="Times New Roman" pitchFamily="18" charset="0"/>
                  </a:rPr>
                  <a:t> км.</a:t>
                </a:r>
                <a:endParaRPr lang="ru-RU" sz="17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9318" y="2509034"/>
                <a:ext cx="4299186" cy="615553"/>
              </a:xfrm>
              <a:prstGeom prst="rect">
                <a:avLst/>
              </a:prstGeom>
              <a:blipFill rotWithShape="1">
                <a:blip r:embed="rId5"/>
                <a:stretch>
                  <a:fillRect l="-993" t="-1980" r="-142" b="-1386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4824536" y="3229114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Время «жизни» одной гранулы составляет от пяти до десяти минут.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9318" y="3949194"/>
            <a:ext cx="41343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Энергия поступает на фотосферу из более глубоких слоев Солнца.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77504" y="1217497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979712" y="2284262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3059832" y="1563638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3491880" y="3392874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1403648" y="3475364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96893" y="2427007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724885" y="3536890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699792" y="2816810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2483768" y="2140246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691680" y="2816810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547664" y="1786883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203848" y="2423231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2457624" y="3475364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3066397" y="3796550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2123728" y="1271031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771576" y="1786883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3563888" y="1786883"/>
            <a:ext cx="144016" cy="144016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6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6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2" grpId="0"/>
      <p:bldP spid="15" grpId="0"/>
      <p:bldP spid="16" grpId="0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854</Words>
  <Application>Microsoft Office PowerPoint</Application>
  <PresentationFormat>Экран (16:9)</PresentationFormat>
  <Paragraphs>129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Общие сведения о Солнце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Общие сведения о Солнце</dc:title>
  <dc:creator>User</dc:creator>
  <cp:lastModifiedBy>User</cp:lastModifiedBy>
  <cp:revision>52</cp:revision>
  <dcterms:created xsi:type="dcterms:W3CDTF">2014-11-11T10:17:58Z</dcterms:created>
  <dcterms:modified xsi:type="dcterms:W3CDTF">2014-11-26T07:02:24Z</dcterms:modified>
</cp:coreProperties>
</file>